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6"/>
  </p:notesMasterIdLst>
  <p:handoutMasterIdLst>
    <p:handoutMasterId r:id="rId7"/>
  </p:handoutMasterIdLst>
  <p:sldIdLst>
    <p:sldId id="285" r:id="rId5"/>
  </p:sldIdLst>
  <p:sldSz cx="15119350" cy="1069181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5A"/>
    <a:srgbClr val="21B5EA"/>
    <a:srgbClr val="23AE84"/>
    <a:srgbClr val="F7A70B"/>
    <a:srgbClr val="ED6E6B"/>
    <a:srgbClr val="ADB9CA"/>
    <a:srgbClr val="D7E7FF"/>
    <a:srgbClr val="C7D5ED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0"/>
    <p:restoredTop sz="96868"/>
  </p:normalViewPr>
  <p:slideViewPr>
    <p:cSldViewPr snapToGrid="0" snapToObjects="1">
      <p:cViewPr varScale="1">
        <p:scale>
          <a:sx n="74" d="100"/>
          <a:sy n="74" d="100"/>
        </p:scale>
        <p:origin x="193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3" d="100"/>
          <a:sy n="83" d="100"/>
        </p:scale>
        <p:origin x="29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phne Bertucat" userId="c84440e5-ca17-4c5b-9fc9-452247dc4dbc" providerId="ADAL" clId="{EA9F0B2D-1088-4A7C-B2F7-CA3E7E487AE1}"/>
    <pc:docChg chg="custSel modSld">
      <pc:chgData name="Daphne Bertucat" userId="c84440e5-ca17-4c5b-9fc9-452247dc4dbc" providerId="ADAL" clId="{EA9F0B2D-1088-4A7C-B2F7-CA3E7E487AE1}" dt="2022-01-11T09:29:46.742" v="165" actId="20577"/>
      <pc:docMkLst>
        <pc:docMk/>
      </pc:docMkLst>
      <pc:sldChg chg="delSp modSp mod">
        <pc:chgData name="Daphne Bertucat" userId="c84440e5-ca17-4c5b-9fc9-452247dc4dbc" providerId="ADAL" clId="{EA9F0B2D-1088-4A7C-B2F7-CA3E7E487AE1}" dt="2022-01-11T09:29:46.742" v="165" actId="20577"/>
        <pc:sldMkLst>
          <pc:docMk/>
          <pc:sldMk cId="1313811086" sldId="285"/>
        </pc:sldMkLst>
        <pc:spChg chg="mod">
          <ac:chgData name="Daphne Bertucat" userId="c84440e5-ca17-4c5b-9fc9-452247dc4dbc" providerId="ADAL" clId="{EA9F0B2D-1088-4A7C-B2F7-CA3E7E487AE1}" dt="2022-01-11T09:29:26.341" v="164" actId="20577"/>
          <ac:spMkLst>
            <pc:docMk/>
            <pc:sldMk cId="1313811086" sldId="285"/>
            <ac:spMk id="88" creationId="{EA99F8C3-CF3C-2B49-8D1E-AE86463C24D2}"/>
          </ac:spMkLst>
        </pc:spChg>
        <pc:spChg chg="mod">
          <ac:chgData name="Daphne Bertucat" userId="c84440e5-ca17-4c5b-9fc9-452247dc4dbc" providerId="ADAL" clId="{EA9F0B2D-1088-4A7C-B2F7-CA3E7E487AE1}" dt="2021-10-13T09:13:25.680" v="16" actId="948"/>
          <ac:spMkLst>
            <pc:docMk/>
            <pc:sldMk cId="1313811086" sldId="285"/>
            <ac:spMk id="105" creationId="{962128F3-FC94-496F-A277-A744887AE508}"/>
          </ac:spMkLst>
        </pc:spChg>
        <pc:spChg chg="mod">
          <ac:chgData name="Daphne Bertucat" userId="c84440e5-ca17-4c5b-9fc9-452247dc4dbc" providerId="ADAL" clId="{EA9F0B2D-1088-4A7C-B2F7-CA3E7E487AE1}" dt="2021-12-06T09:19:53.446" v="141" actId="1076"/>
          <ac:spMkLst>
            <pc:docMk/>
            <pc:sldMk cId="1313811086" sldId="285"/>
            <ac:spMk id="170" creationId="{49524A30-4C6A-BA4C-96D2-E484B0DE8DAD}"/>
          </ac:spMkLst>
        </pc:spChg>
        <pc:spChg chg="mod">
          <ac:chgData name="Daphne Bertucat" userId="c84440e5-ca17-4c5b-9fc9-452247dc4dbc" providerId="ADAL" clId="{EA9F0B2D-1088-4A7C-B2F7-CA3E7E487AE1}" dt="2021-11-15T15:47:44.381" v="42" actId="20577"/>
          <ac:spMkLst>
            <pc:docMk/>
            <pc:sldMk cId="1313811086" sldId="285"/>
            <ac:spMk id="171" creationId="{7CD7C70D-D355-6A48-86FA-57043111A9F3}"/>
          </ac:spMkLst>
        </pc:spChg>
        <pc:spChg chg="mod">
          <ac:chgData name="Daphne Bertucat" userId="c84440e5-ca17-4c5b-9fc9-452247dc4dbc" providerId="ADAL" clId="{EA9F0B2D-1088-4A7C-B2F7-CA3E7E487AE1}" dt="2021-12-06T09:20:45.786" v="148" actId="255"/>
          <ac:spMkLst>
            <pc:docMk/>
            <pc:sldMk cId="1313811086" sldId="285"/>
            <ac:spMk id="173" creationId="{C34032E0-E3C4-624D-9830-4B479A8562AF}"/>
          </ac:spMkLst>
        </pc:spChg>
        <pc:spChg chg="mod">
          <ac:chgData name="Daphne Bertucat" userId="c84440e5-ca17-4c5b-9fc9-452247dc4dbc" providerId="ADAL" clId="{EA9F0B2D-1088-4A7C-B2F7-CA3E7E487AE1}" dt="2021-12-06T09:18:48.315" v="132" actId="14100"/>
          <ac:spMkLst>
            <pc:docMk/>
            <pc:sldMk cId="1313811086" sldId="285"/>
            <ac:spMk id="174" creationId="{B4E29AF7-0743-554B-8C0A-7880A3350E7A}"/>
          </ac:spMkLst>
        </pc:spChg>
        <pc:spChg chg="mod">
          <ac:chgData name="Daphne Bertucat" userId="c84440e5-ca17-4c5b-9fc9-452247dc4dbc" providerId="ADAL" clId="{EA9F0B2D-1088-4A7C-B2F7-CA3E7E487AE1}" dt="2021-12-06T09:19:59.093" v="142" actId="1076"/>
          <ac:spMkLst>
            <pc:docMk/>
            <pc:sldMk cId="1313811086" sldId="285"/>
            <ac:spMk id="175" creationId="{253C84C5-6625-BB4C-AE35-629D646C7D25}"/>
          </ac:spMkLst>
        </pc:spChg>
        <pc:spChg chg="del mod">
          <ac:chgData name="Daphne Bertucat" userId="c84440e5-ca17-4c5b-9fc9-452247dc4dbc" providerId="ADAL" clId="{EA9F0B2D-1088-4A7C-B2F7-CA3E7E487AE1}" dt="2021-12-06T09:16:36.419" v="76" actId="478"/>
          <ac:spMkLst>
            <pc:docMk/>
            <pc:sldMk cId="1313811086" sldId="285"/>
            <ac:spMk id="176" creationId="{FA8922DA-1883-374E-AA09-B9EB4CDC5C7A}"/>
          </ac:spMkLst>
        </pc:spChg>
        <pc:spChg chg="mod">
          <ac:chgData name="Daphne Bertucat" userId="c84440e5-ca17-4c5b-9fc9-452247dc4dbc" providerId="ADAL" clId="{EA9F0B2D-1088-4A7C-B2F7-CA3E7E487AE1}" dt="2021-12-06T09:20:02.602" v="143" actId="1076"/>
          <ac:spMkLst>
            <pc:docMk/>
            <pc:sldMk cId="1313811086" sldId="285"/>
            <ac:spMk id="177" creationId="{C54DD840-FBC1-D344-A8AB-1585EB1883C7}"/>
          </ac:spMkLst>
        </pc:spChg>
        <pc:spChg chg="mod">
          <ac:chgData name="Daphne Bertucat" userId="c84440e5-ca17-4c5b-9fc9-452247dc4dbc" providerId="ADAL" clId="{EA9F0B2D-1088-4A7C-B2F7-CA3E7E487AE1}" dt="2021-12-06T09:20:09.172" v="144" actId="1076"/>
          <ac:spMkLst>
            <pc:docMk/>
            <pc:sldMk cId="1313811086" sldId="285"/>
            <ac:spMk id="178" creationId="{7BB771E3-0834-F54A-B6BB-DDD752B33EE2}"/>
          </ac:spMkLst>
        </pc:spChg>
        <pc:spChg chg="mod">
          <ac:chgData name="Daphne Bertucat" userId="c84440e5-ca17-4c5b-9fc9-452247dc4dbc" providerId="ADAL" clId="{EA9F0B2D-1088-4A7C-B2F7-CA3E7E487AE1}" dt="2021-12-06T09:20:23.579" v="146" actId="255"/>
          <ac:spMkLst>
            <pc:docMk/>
            <pc:sldMk cId="1313811086" sldId="285"/>
            <ac:spMk id="179" creationId="{AB2F7401-7B6B-4C4C-B98F-0FB1A2545025}"/>
          </ac:spMkLst>
        </pc:spChg>
        <pc:spChg chg="mod">
          <ac:chgData name="Daphne Bertucat" userId="c84440e5-ca17-4c5b-9fc9-452247dc4dbc" providerId="ADAL" clId="{EA9F0B2D-1088-4A7C-B2F7-CA3E7E487AE1}" dt="2021-12-06T09:19:04.732" v="134" actId="255"/>
          <ac:spMkLst>
            <pc:docMk/>
            <pc:sldMk cId="1313811086" sldId="285"/>
            <ac:spMk id="180" creationId="{706B8765-2059-9247-A749-0E3F8A8E2CDB}"/>
          </ac:spMkLst>
        </pc:spChg>
        <pc:spChg chg="del mod">
          <ac:chgData name="Daphne Bertucat" userId="c84440e5-ca17-4c5b-9fc9-452247dc4dbc" providerId="ADAL" clId="{EA9F0B2D-1088-4A7C-B2F7-CA3E7E487AE1}" dt="2021-11-15T15:42:58.131" v="18" actId="478"/>
          <ac:spMkLst>
            <pc:docMk/>
            <pc:sldMk cId="1313811086" sldId="285"/>
            <ac:spMk id="181" creationId="{EFFFF91E-26DC-D445-AF11-DB2CA0186545}"/>
          </ac:spMkLst>
        </pc:spChg>
        <pc:spChg chg="mod">
          <ac:chgData name="Daphne Bertucat" userId="c84440e5-ca17-4c5b-9fc9-452247dc4dbc" providerId="ADAL" clId="{EA9F0B2D-1088-4A7C-B2F7-CA3E7E487AE1}" dt="2022-01-11T09:29:46.742" v="165" actId="20577"/>
          <ac:spMkLst>
            <pc:docMk/>
            <pc:sldMk cId="1313811086" sldId="285"/>
            <ac:spMk id="197" creationId="{3153077C-9B26-BC4D-924E-503D8E392E9C}"/>
          </ac:spMkLst>
        </pc:spChg>
        <pc:grpChg chg="mod">
          <ac:chgData name="Daphne Bertucat" userId="c84440e5-ca17-4c5b-9fc9-452247dc4dbc" providerId="ADAL" clId="{EA9F0B2D-1088-4A7C-B2F7-CA3E7E487AE1}" dt="2021-12-06T09:18:33.872" v="130" actId="14100"/>
          <ac:grpSpMkLst>
            <pc:docMk/>
            <pc:sldMk cId="1313811086" sldId="285"/>
            <ac:grpSpMk id="183" creationId="{F1A108B4-7559-EA43-A1D7-4432A900A8A0}"/>
          </ac:grpSpMkLst>
        </pc:grpChg>
        <pc:cxnChg chg="mod">
          <ac:chgData name="Daphne Bertucat" userId="c84440e5-ca17-4c5b-9fc9-452247dc4dbc" providerId="ADAL" clId="{EA9F0B2D-1088-4A7C-B2F7-CA3E7E487AE1}" dt="2021-11-15T15:50:42.593" v="73" actId="14100"/>
          <ac:cxnSpMkLst>
            <pc:docMk/>
            <pc:sldMk cId="1313811086" sldId="285"/>
            <ac:cxnSpMk id="115" creationId="{055EB5BC-CE6A-4B52-9E0B-4CEE79D05F1C}"/>
          </ac:cxnSpMkLst>
        </pc:cxnChg>
        <pc:cxnChg chg="mod">
          <ac:chgData name="Daphne Bertucat" userId="c84440e5-ca17-4c5b-9fc9-452247dc4dbc" providerId="ADAL" clId="{EA9F0B2D-1088-4A7C-B2F7-CA3E7E487AE1}" dt="2021-11-15T15:49:21.804" v="58" actId="1038"/>
          <ac:cxnSpMkLst>
            <pc:docMk/>
            <pc:sldMk cId="1313811086" sldId="285"/>
            <ac:cxnSpMk id="140" creationId="{EE62C1B5-9FBD-409B-B6DD-5A58836CC5BE}"/>
          </ac:cxnSpMkLst>
        </pc:cxnChg>
        <pc:cxnChg chg="mod">
          <ac:chgData name="Daphne Bertucat" userId="c84440e5-ca17-4c5b-9fc9-452247dc4dbc" providerId="ADAL" clId="{EA9F0B2D-1088-4A7C-B2F7-CA3E7E487AE1}" dt="2021-11-15T15:50:51.581" v="75" actId="14100"/>
          <ac:cxnSpMkLst>
            <pc:docMk/>
            <pc:sldMk cId="1313811086" sldId="285"/>
            <ac:cxnSpMk id="141" creationId="{5DA97DD5-76E2-479D-BAA2-14F71F6AE471}"/>
          </ac:cxnSpMkLst>
        </pc:cxnChg>
        <pc:cxnChg chg="mod">
          <ac:chgData name="Daphne Bertucat" userId="c84440e5-ca17-4c5b-9fc9-452247dc4dbc" providerId="ADAL" clId="{EA9F0B2D-1088-4A7C-B2F7-CA3E7E487AE1}" dt="2021-11-15T15:50:16.808" v="68" actId="14100"/>
          <ac:cxnSpMkLst>
            <pc:docMk/>
            <pc:sldMk cId="1313811086" sldId="285"/>
            <ac:cxnSpMk id="142" creationId="{97D4CEB9-B48E-4A35-A691-C935D2BC8070}"/>
          </ac:cxnSpMkLst>
        </pc:cxnChg>
        <pc:cxnChg chg="mod">
          <ac:chgData name="Daphne Bertucat" userId="c84440e5-ca17-4c5b-9fc9-452247dc4dbc" providerId="ADAL" clId="{EA9F0B2D-1088-4A7C-B2F7-CA3E7E487AE1}" dt="2021-11-15T15:50:30.083" v="70" actId="14100"/>
          <ac:cxnSpMkLst>
            <pc:docMk/>
            <pc:sldMk cId="1313811086" sldId="285"/>
            <ac:cxnSpMk id="143" creationId="{7C16F37C-524C-4ADF-8B87-A921C28A37AB}"/>
          </ac:cxnSpMkLst>
        </pc:cxnChg>
        <pc:cxnChg chg="mod">
          <ac:chgData name="Daphne Bertucat" userId="c84440e5-ca17-4c5b-9fc9-452247dc4dbc" providerId="ADAL" clId="{EA9F0B2D-1088-4A7C-B2F7-CA3E7E487AE1}" dt="2021-11-15T15:50:37.620" v="72" actId="14100"/>
          <ac:cxnSpMkLst>
            <pc:docMk/>
            <pc:sldMk cId="1313811086" sldId="285"/>
            <ac:cxnSpMk id="144" creationId="{A11E325A-F667-40D5-8338-93B1B67AED93}"/>
          </ac:cxnSpMkLst>
        </pc:cxnChg>
        <pc:cxnChg chg="mod">
          <ac:chgData name="Daphne Bertucat" userId="c84440e5-ca17-4c5b-9fc9-452247dc4dbc" providerId="ADAL" clId="{EA9F0B2D-1088-4A7C-B2F7-CA3E7E487AE1}" dt="2021-11-15T15:49:31.191" v="60" actId="14100"/>
          <ac:cxnSpMkLst>
            <pc:docMk/>
            <pc:sldMk cId="1313811086" sldId="285"/>
            <ac:cxnSpMk id="145" creationId="{DF8BBC73-70CA-478D-8388-07BFE4FD719B}"/>
          </ac:cxnSpMkLst>
        </pc:cxnChg>
        <pc:cxnChg chg="mod">
          <ac:chgData name="Daphne Bertucat" userId="c84440e5-ca17-4c5b-9fc9-452247dc4dbc" providerId="ADAL" clId="{EA9F0B2D-1088-4A7C-B2F7-CA3E7E487AE1}" dt="2021-11-15T15:49:26.691" v="59" actId="14100"/>
          <ac:cxnSpMkLst>
            <pc:docMk/>
            <pc:sldMk cId="1313811086" sldId="285"/>
            <ac:cxnSpMk id="146" creationId="{A88B6540-5E2C-461E-9314-A8F4F03AB518}"/>
          </ac:cxnSpMkLst>
        </pc:cxnChg>
        <pc:cxnChg chg="mod">
          <ac:chgData name="Daphne Bertucat" userId="c84440e5-ca17-4c5b-9fc9-452247dc4dbc" providerId="ADAL" clId="{EA9F0B2D-1088-4A7C-B2F7-CA3E7E487AE1}" dt="2021-12-06T09:19:53.446" v="141" actId="1076"/>
          <ac:cxnSpMkLst>
            <pc:docMk/>
            <pc:sldMk cId="1313811086" sldId="285"/>
            <ac:cxnSpMk id="147" creationId="{25C973C3-6EDA-4E89-B35B-0BC23F4AF5BE}"/>
          </ac:cxnSpMkLst>
        </pc:cxnChg>
        <pc:cxnChg chg="mod">
          <ac:chgData name="Daphne Bertucat" userId="c84440e5-ca17-4c5b-9fc9-452247dc4dbc" providerId="ADAL" clId="{EA9F0B2D-1088-4A7C-B2F7-CA3E7E487AE1}" dt="2021-11-15T15:49:54.016" v="63" actId="14100"/>
          <ac:cxnSpMkLst>
            <pc:docMk/>
            <pc:sldMk cId="1313811086" sldId="285"/>
            <ac:cxnSpMk id="148" creationId="{A8F388C4-951D-4C42-83FB-0DDCFE355192}"/>
          </ac:cxnSpMkLst>
        </pc:cxnChg>
        <pc:cxnChg chg="mod">
          <ac:chgData name="Daphne Bertucat" userId="c84440e5-ca17-4c5b-9fc9-452247dc4dbc" providerId="ADAL" clId="{EA9F0B2D-1088-4A7C-B2F7-CA3E7E487AE1}" dt="2021-11-15T15:50:04.356" v="65" actId="14100"/>
          <ac:cxnSpMkLst>
            <pc:docMk/>
            <pc:sldMk cId="1313811086" sldId="285"/>
            <ac:cxnSpMk id="149" creationId="{C59665F7-814C-47FF-91F5-798783FE7493}"/>
          </ac:cxnSpMkLst>
        </pc:cxnChg>
        <pc:cxnChg chg="mod">
          <ac:chgData name="Daphne Bertucat" userId="c84440e5-ca17-4c5b-9fc9-452247dc4dbc" providerId="ADAL" clId="{EA9F0B2D-1088-4A7C-B2F7-CA3E7E487AE1}" dt="2021-11-15T15:49:59.405" v="64" actId="14100"/>
          <ac:cxnSpMkLst>
            <pc:docMk/>
            <pc:sldMk cId="1313811086" sldId="285"/>
            <ac:cxnSpMk id="152" creationId="{DCCB528B-7E60-4F9C-9E53-21B4B219D25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B295857-6107-7948-8299-B72CF5384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9"/>
          </a:xfrm>
          <a:prstGeom prst="rect">
            <a:avLst/>
          </a:prstGeom>
        </p:spPr>
        <p:txBody>
          <a:bodyPr vert="horz" lIns="99061" tIns="49530" rIns="99061" bIns="495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C0EF87-3790-9C40-B066-EC30DFEC21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9"/>
          </a:xfrm>
          <a:prstGeom prst="rect">
            <a:avLst/>
          </a:prstGeom>
        </p:spPr>
        <p:txBody>
          <a:bodyPr vert="horz" lIns="99061" tIns="49530" rIns="99061" bIns="49530" rtlCol="0"/>
          <a:lstStyle>
            <a:lvl1pPr algn="r">
              <a:defRPr sz="1200"/>
            </a:lvl1pPr>
          </a:lstStyle>
          <a:p>
            <a:fld id="{2A3DC1D1-E470-E643-9E2E-D9370126CFF6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742E14-3A84-7244-9509-FC35001F6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9061" tIns="49530" rIns="99061" bIns="495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C664EE-54B7-F746-8ADD-59A3C0397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61" tIns="49530" rIns="99061" bIns="49530" rtlCol="0" anchor="b"/>
          <a:lstStyle>
            <a:lvl1pPr algn="r">
              <a:defRPr sz="1200"/>
            </a:lvl1pPr>
          </a:lstStyle>
          <a:p>
            <a:fld id="{DD81175F-7E39-E940-876E-AF781719A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9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9"/>
          </a:xfrm>
          <a:prstGeom prst="rect">
            <a:avLst/>
          </a:prstGeom>
        </p:spPr>
        <p:txBody>
          <a:bodyPr vert="horz" lIns="99061" tIns="49530" rIns="99061" bIns="495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9"/>
          </a:xfrm>
          <a:prstGeom prst="rect">
            <a:avLst/>
          </a:prstGeom>
        </p:spPr>
        <p:txBody>
          <a:bodyPr vert="horz" lIns="99061" tIns="49530" rIns="99061" bIns="49530" rtlCol="0"/>
          <a:lstStyle>
            <a:lvl1pPr algn="r">
              <a:defRPr sz="1200"/>
            </a:lvl1pPr>
          </a:lstStyle>
          <a:p>
            <a:fld id="{8C340831-16CF-8A41-970A-EB0F3333366A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1277938"/>
            <a:ext cx="48847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1" tIns="49530" rIns="99061" bIns="4953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61" tIns="49530" rIns="99061" bIns="4953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9061" tIns="49530" rIns="99061" bIns="495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61" tIns="49530" rIns="99061" bIns="49530" rtlCol="0" anchor="b"/>
          <a:lstStyle>
            <a:lvl1pPr algn="r">
              <a:defRPr sz="1200"/>
            </a:lvl1pPr>
          </a:lstStyle>
          <a:p>
            <a:fld id="{9FEEC1DF-EA25-F241-AEBB-6C4590D8B7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75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2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04F6F0-9D34-664D-B1BA-13A701277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C2E561-9D15-504A-8507-B80310E29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16D28B-9BEA-C848-A0E4-30E6C3ED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284CB1-435E-864F-8440-D8BD135A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97B126-2039-A042-9E9F-BC757EEF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87799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764CA-3EA0-A348-983F-86EE0260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EB4D8C-A3F9-CB43-AB6E-51793CD3E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73D12A-ADCE-6849-AFB5-A40229F9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16B6F8-E510-9D40-BF94-18140033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CFDFA-49C0-0A41-BB98-7C829C097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26052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37807A-FE00-C947-9CBD-46FFBB485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14225B-7599-B345-9350-7DE2BD4D5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B0F43-8DB8-754B-B6E2-D2EAC703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F22E66-6007-154C-B1D4-55222A9A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59A32-3E8B-1045-88AB-14B45FC6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838097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4A46B6F-D9B1-064E-AC9F-AA7F56EC6F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43BB960E-CF1C-C348-8597-49D2BA3319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C3D2300-3B1C-D145-9D06-48A6E0C969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1737" y="1722570"/>
            <a:ext cx="1336815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F7A70B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F7A70B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F7A70B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cliquer sur « augmenter le retrait » pour changer de niveau 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27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D92AD6F-0088-1A43-85D3-B7C295A146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4" b="23840"/>
          <a:stretch/>
        </p:blipFill>
        <p:spPr>
          <a:xfrm>
            <a:off x="10083442" y="8957717"/>
            <a:ext cx="4455841" cy="1076169"/>
          </a:xfrm>
          <a:prstGeom prst="rect">
            <a:avLst/>
          </a:prstGeom>
        </p:spPr>
      </p:pic>
      <p:sp>
        <p:nvSpPr>
          <p:cNvPr id="8" name="Espace réservé pour une image  13">
            <a:extLst>
              <a:ext uri="{FF2B5EF4-FFF2-40B4-BE49-F238E27FC236}">
                <a16:creationId xmlns:a16="http://schemas.microsoft.com/office/drawing/2014/main" id="{85DE3BF5-2650-5C42-BF5E-B9DED3D4B3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4159" y="1"/>
            <a:ext cx="15123509" cy="737247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3237 w 10000"/>
              <a:gd name="connsiteY4" fmla="*/ 10007 h 10007"/>
              <a:gd name="connsiteX5" fmla="*/ 0 w 10000"/>
              <a:gd name="connsiteY5" fmla="*/ 10000 h 10007"/>
              <a:gd name="connsiteX6" fmla="*/ 0 w 10000"/>
              <a:gd name="connsiteY6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4216 w 10000"/>
              <a:gd name="connsiteY4" fmla="*/ 10007 h 10007"/>
              <a:gd name="connsiteX5" fmla="*/ 3237 w 10000"/>
              <a:gd name="connsiteY5" fmla="*/ 10007 h 10007"/>
              <a:gd name="connsiteX6" fmla="*/ 0 w 10000"/>
              <a:gd name="connsiteY6" fmla="*/ 10000 h 10007"/>
              <a:gd name="connsiteX7" fmla="*/ 0 w 10000"/>
              <a:gd name="connsiteY7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2637 w 10000"/>
              <a:gd name="connsiteY4" fmla="*/ 6877 h 10007"/>
              <a:gd name="connsiteX5" fmla="*/ 3237 w 10000"/>
              <a:gd name="connsiteY5" fmla="*/ 10007 h 10007"/>
              <a:gd name="connsiteX6" fmla="*/ 0 w 10000"/>
              <a:gd name="connsiteY6" fmla="*/ 10000 h 10007"/>
              <a:gd name="connsiteX7" fmla="*/ 0 w 10000"/>
              <a:gd name="connsiteY7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2637 w 10000"/>
              <a:gd name="connsiteY4" fmla="*/ 6877 h 10007"/>
              <a:gd name="connsiteX5" fmla="*/ 3237 w 10000"/>
              <a:gd name="connsiteY5" fmla="*/ 10007 h 10007"/>
              <a:gd name="connsiteX6" fmla="*/ 0 w 10000"/>
              <a:gd name="connsiteY6" fmla="*/ 10000 h 10007"/>
              <a:gd name="connsiteX7" fmla="*/ 0 w 10000"/>
              <a:gd name="connsiteY7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2637 w 10000"/>
              <a:gd name="connsiteY4" fmla="*/ 6877 h 10007"/>
              <a:gd name="connsiteX5" fmla="*/ 3237 w 10000"/>
              <a:gd name="connsiteY5" fmla="*/ 10007 h 10007"/>
              <a:gd name="connsiteX6" fmla="*/ 0 w 10000"/>
              <a:gd name="connsiteY6" fmla="*/ 10000 h 10007"/>
              <a:gd name="connsiteX7" fmla="*/ 0 w 10000"/>
              <a:gd name="connsiteY7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5542 w 10000"/>
              <a:gd name="connsiteY4" fmla="*/ 8098 h 10007"/>
              <a:gd name="connsiteX5" fmla="*/ 2637 w 10000"/>
              <a:gd name="connsiteY5" fmla="*/ 6877 h 10007"/>
              <a:gd name="connsiteX6" fmla="*/ 3237 w 10000"/>
              <a:gd name="connsiteY6" fmla="*/ 10007 h 10007"/>
              <a:gd name="connsiteX7" fmla="*/ 0 w 10000"/>
              <a:gd name="connsiteY7" fmla="*/ 10000 h 10007"/>
              <a:gd name="connsiteX8" fmla="*/ 0 w 10000"/>
              <a:gd name="connsiteY8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6529 w 10000"/>
              <a:gd name="connsiteY4" fmla="*/ 6330 h 10007"/>
              <a:gd name="connsiteX5" fmla="*/ 2637 w 10000"/>
              <a:gd name="connsiteY5" fmla="*/ 6877 h 10007"/>
              <a:gd name="connsiteX6" fmla="*/ 3237 w 10000"/>
              <a:gd name="connsiteY6" fmla="*/ 10007 h 10007"/>
              <a:gd name="connsiteX7" fmla="*/ 0 w 10000"/>
              <a:gd name="connsiteY7" fmla="*/ 10000 h 10007"/>
              <a:gd name="connsiteX8" fmla="*/ 0 w 10000"/>
              <a:gd name="connsiteY8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6529 w 10000"/>
              <a:gd name="connsiteY4" fmla="*/ 6330 h 10007"/>
              <a:gd name="connsiteX5" fmla="*/ 4532 w 10000"/>
              <a:gd name="connsiteY5" fmla="*/ 6596 h 10007"/>
              <a:gd name="connsiteX6" fmla="*/ 2637 w 10000"/>
              <a:gd name="connsiteY6" fmla="*/ 6877 h 10007"/>
              <a:gd name="connsiteX7" fmla="*/ 3237 w 10000"/>
              <a:gd name="connsiteY7" fmla="*/ 10007 h 10007"/>
              <a:gd name="connsiteX8" fmla="*/ 0 w 10000"/>
              <a:gd name="connsiteY8" fmla="*/ 10000 h 10007"/>
              <a:gd name="connsiteX9" fmla="*/ 0 w 10000"/>
              <a:gd name="connsiteY9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6529 w 10000"/>
              <a:gd name="connsiteY4" fmla="*/ 6330 h 10007"/>
              <a:gd name="connsiteX5" fmla="*/ 4540 w 10000"/>
              <a:gd name="connsiteY5" fmla="*/ 6680 h 10007"/>
              <a:gd name="connsiteX6" fmla="*/ 2637 w 10000"/>
              <a:gd name="connsiteY6" fmla="*/ 6877 h 10007"/>
              <a:gd name="connsiteX7" fmla="*/ 3237 w 10000"/>
              <a:gd name="connsiteY7" fmla="*/ 10007 h 10007"/>
              <a:gd name="connsiteX8" fmla="*/ 0 w 10000"/>
              <a:gd name="connsiteY8" fmla="*/ 10000 h 10007"/>
              <a:gd name="connsiteX9" fmla="*/ 0 w 10000"/>
              <a:gd name="connsiteY9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7626 w 10000"/>
              <a:gd name="connsiteY4" fmla="*/ 7481 h 10007"/>
              <a:gd name="connsiteX5" fmla="*/ 6529 w 10000"/>
              <a:gd name="connsiteY5" fmla="*/ 6330 h 10007"/>
              <a:gd name="connsiteX6" fmla="*/ 4540 w 10000"/>
              <a:gd name="connsiteY6" fmla="*/ 6680 h 10007"/>
              <a:gd name="connsiteX7" fmla="*/ 2637 w 10000"/>
              <a:gd name="connsiteY7" fmla="*/ 6877 h 10007"/>
              <a:gd name="connsiteX8" fmla="*/ 3237 w 10000"/>
              <a:gd name="connsiteY8" fmla="*/ 10007 h 10007"/>
              <a:gd name="connsiteX9" fmla="*/ 0 w 10000"/>
              <a:gd name="connsiteY9" fmla="*/ 10000 h 10007"/>
              <a:gd name="connsiteX10" fmla="*/ 0 w 10000"/>
              <a:gd name="connsiteY10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8874 w 10000"/>
              <a:gd name="connsiteY4" fmla="*/ 8814 h 10007"/>
              <a:gd name="connsiteX5" fmla="*/ 7626 w 10000"/>
              <a:gd name="connsiteY5" fmla="*/ 7481 h 10007"/>
              <a:gd name="connsiteX6" fmla="*/ 6529 w 10000"/>
              <a:gd name="connsiteY6" fmla="*/ 6330 h 10007"/>
              <a:gd name="connsiteX7" fmla="*/ 4540 w 10000"/>
              <a:gd name="connsiteY7" fmla="*/ 6680 h 10007"/>
              <a:gd name="connsiteX8" fmla="*/ 2637 w 10000"/>
              <a:gd name="connsiteY8" fmla="*/ 6877 h 10007"/>
              <a:gd name="connsiteX9" fmla="*/ 3237 w 10000"/>
              <a:gd name="connsiteY9" fmla="*/ 10007 h 10007"/>
              <a:gd name="connsiteX10" fmla="*/ 0 w 10000"/>
              <a:gd name="connsiteY10" fmla="*/ 10000 h 10007"/>
              <a:gd name="connsiteX11" fmla="*/ 0 w 10000"/>
              <a:gd name="connsiteY11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8819 w 10000"/>
              <a:gd name="connsiteY4" fmla="*/ 6512 h 10007"/>
              <a:gd name="connsiteX5" fmla="*/ 7626 w 10000"/>
              <a:gd name="connsiteY5" fmla="*/ 7481 h 10007"/>
              <a:gd name="connsiteX6" fmla="*/ 6529 w 10000"/>
              <a:gd name="connsiteY6" fmla="*/ 6330 h 10007"/>
              <a:gd name="connsiteX7" fmla="*/ 4540 w 10000"/>
              <a:gd name="connsiteY7" fmla="*/ 6680 h 10007"/>
              <a:gd name="connsiteX8" fmla="*/ 2637 w 10000"/>
              <a:gd name="connsiteY8" fmla="*/ 6877 h 10007"/>
              <a:gd name="connsiteX9" fmla="*/ 3237 w 10000"/>
              <a:gd name="connsiteY9" fmla="*/ 10007 h 10007"/>
              <a:gd name="connsiteX10" fmla="*/ 0 w 10000"/>
              <a:gd name="connsiteY10" fmla="*/ 10000 h 10007"/>
              <a:gd name="connsiteX11" fmla="*/ 0 w 10000"/>
              <a:gd name="connsiteY11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8819 w 10000"/>
              <a:gd name="connsiteY4" fmla="*/ 6512 h 10007"/>
              <a:gd name="connsiteX5" fmla="*/ 7642 w 10000"/>
              <a:gd name="connsiteY5" fmla="*/ 6695 h 10007"/>
              <a:gd name="connsiteX6" fmla="*/ 6529 w 10000"/>
              <a:gd name="connsiteY6" fmla="*/ 6330 h 10007"/>
              <a:gd name="connsiteX7" fmla="*/ 4540 w 10000"/>
              <a:gd name="connsiteY7" fmla="*/ 6680 h 10007"/>
              <a:gd name="connsiteX8" fmla="*/ 2637 w 10000"/>
              <a:gd name="connsiteY8" fmla="*/ 6877 h 10007"/>
              <a:gd name="connsiteX9" fmla="*/ 3237 w 10000"/>
              <a:gd name="connsiteY9" fmla="*/ 10007 h 10007"/>
              <a:gd name="connsiteX10" fmla="*/ 0 w 10000"/>
              <a:gd name="connsiteY10" fmla="*/ 10000 h 10007"/>
              <a:gd name="connsiteX11" fmla="*/ 0 w 10000"/>
              <a:gd name="connsiteY11" fmla="*/ 2000 h 10007"/>
              <a:gd name="connsiteX0" fmla="*/ 0 w 10000"/>
              <a:gd name="connsiteY0" fmla="*/ 2000 h 10007"/>
              <a:gd name="connsiteX1" fmla="*/ 2000 w 10000"/>
              <a:gd name="connsiteY1" fmla="*/ 0 h 10007"/>
              <a:gd name="connsiteX2" fmla="*/ 10000 w 10000"/>
              <a:gd name="connsiteY2" fmla="*/ 0 h 10007"/>
              <a:gd name="connsiteX3" fmla="*/ 10000 w 10000"/>
              <a:gd name="connsiteY3" fmla="*/ 10000 h 10007"/>
              <a:gd name="connsiteX4" fmla="*/ 9458 w 10000"/>
              <a:gd name="connsiteY4" fmla="*/ 8421 h 10007"/>
              <a:gd name="connsiteX5" fmla="*/ 8819 w 10000"/>
              <a:gd name="connsiteY5" fmla="*/ 6512 h 10007"/>
              <a:gd name="connsiteX6" fmla="*/ 7642 w 10000"/>
              <a:gd name="connsiteY6" fmla="*/ 6695 h 10007"/>
              <a:gd name="connsiteX7" fmla="*/ 6529 w 10000"/>
              <a:gd name="connsiteY7" fmla="*/ 6330 h 10007"/>
              <a:gd name="connsiteX8" fmla="*/ 4540 w 10000"/>
              <a:gd name="connsiteY8" fmla="*/ 6680 h 10007"/>
              <a:gd name="connsiteX9" fmla="*/ 2637 w 10000"/>
              <a:gd name="connsiteY9" fmla="*/ 6877 h 10007"/>
              <a:gd name="connsiteX10" fmla="*/ 3237 w 10000"/>
              <a:gd name="connsiteY10" fmla="*/ 10007 h 10007"/>
              <a:gd name="connsiteX11" fmla="*/ 0 w 10000"/>
              <a:gd name="connsiteY11" fmla="*/ 10000 h 10007"/>
              <a:gd name="connsiteX12" fmla="*/ 0 w 10000"/>
              <a:gd name="connsiteY12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3237 w 10019"/>
              <a:gd name="connsiteY10" fmla="*/ 10007 h 10007"/>
              <a:gd name="connsiteX11" fmla="*/ 0 w 10019"/>
              <a:gd name="connsiteY11" fmla="*/ 10000 h 10007"/>
              <a:gd name="connsiteX12" fmla="*/ 0 w 10019"/>
              <a:gd name="connsiteY12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3008 w 10019"/>
              <a:gd name="connsiteY10" fmla="*/ 8856 h 10007"/>
              <a:gd name="connsiteX11" fmla="*/ 3237 w 10019"/>
              <a:gd name="connsiteY11" fmla="*/ 10007 h 10007"/>
              <a:gd name="connsiteX12" fmla="*/ 0 w 10019"/>
              <a:gd name="connsiteY12" fmla="*/ 10000 h 10007"/>
              <a:gd name="connsiteX13" fmla="*/ 0 w 10019"/>
              <a:gd name="connsiteY13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3237 w 10019"/>
              <a:gd name="connsiteY11" fmla="*/ 10007 h 10007"/>
              <a:gd name="connsiteX12" fmla="*/ 0 w 10019"/>
              <a:gd name="connsiteY12" fmla="*/ 10000 h 10007"/>
              <a:gd name="connsiteX13" fmla="*/ 0 w 10019"/>
              <a:gd name="connsiteY13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3237 w 10019"/>
              <a:gd name="connsiteY11" fmla="*/ 10007 h 10007"/>
              <a:gd name="connsiteX12" fmla="*/ 0 w 10019"/>
              <a:gd name="connsiteY12" fmla="*/ 10000 h 10007"/>
              <a:gd name="connsiteX13" fmla="*/ 0 w 10019"/>
              <a:gd name="connsiteY13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3237 w 10019"/>
              <a:gd name="connsiteY11" fmla="*/ 10007 h 10007"/>
              <a:gd name="connsiteX12" fmla="*/ 0 w 10019"/>
              <a:gd name="connsiteY12" fmla="*/ 10000 h 10007"/>
              <a:gd name="connsiteX13" fmla="*/ 0 w 10019"/>
              <a:gd name="connsiteY13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2139 w 10019"/>
              <a:gd name="connsiteY11" fmla="*/ 729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0 w 10019"/>
              <a:gd name="connsiteY0" fmla="*/ 2000 h 10007"/>
              <a:gd name="connsiteX1" fmla="*/ 2000 w 10019"/>
              <a:gd name="connsiteY1" fmla="*/ 0 h 10007"/>
              <a:gd name="connsiteX2" fmla="*/ 10000 w 10019"/>
              <a:gd name="connsiteY2" fmla="*/ 0 h 10007"/>
              <a:gd name="connsiteX3" fmla="*/ 10000 w 10019"/>
              <a:gd name="connsiteY3" fmla="*/ 10000 h 10007"/>
              <a:gd name="connsiteX4" fmla="*/ 10019 w 10019"/>
              <a:gd name="connsiteY4" fmla="*/ 6161 h 10007"/>
              <a:gd name="connsiteX5" fmla="*/ 8819 w 10019"/>
              <a:gd name="connsiteY5" fmla="*/ 6512 h 10007"/>
              <a:gd name="connsiteX6" fmla="*/ 7642 w 10019"/>
              <a:gd name="connsiteY6" fmla="*/ 6695 h 10007"/>
              <a:gd name="connsiteX7" fmla="*/ 6529 w 10019"/>
              <a:gd name="connsiteY7" fmla="*/ 6330 h 10007"/>
              <a:gd name="connsiteX8" fmla="*/ 4540 w 10019"/>
              <a:gd name="connsiteY8" fmla="*/ 6680 h 10007"/>
              <a:gd name="connsiteX9" fmla="*/ 2637 w 10019"/>
              <a:gd name="connsiteY9" fmla="*/ 6877 h 10007"/>
              <a:gd name="connsiteX10" fmla="*/ 1784 w 10019"/>
              <a:gd name="connsiteY10" fmla="*/ 6554 h 10007"/>
              <a:gd name="connsiteX11" fmla="*/ 971 w 10019"/>
              <a:gd name="connsiteY11" fmla="*/ 6358 h 10007"/>
              <a:gd name="connsiteX12" fmla="*/ 3237 w 10019"/>
              <a:gd name="connsiteY12" fmla="*/ 10007 h 10007"/>
              <a:gd name="connsiteX13" fmla="*/ 0 w 10019"/>
              <a:gd name="connsiteY13" fmla="*/ 10000 h 10007"/>
              <a:gd name="connsiteX14" fmla="*/ 0 w 10019"/>
              <a:gd name="connsiteY14" fmla="*/ 2000 h 10007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800 w 10035"/>
              <a:gd name="connsiteY10" fmla="*/ 6554 h 10000"/>
              <a:gd name="connsiteX11" fmla="*/ 987 w 10035"/>
              <a:gd name="connsiteY11" fmla="*/ 6358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800 w 10035"/>
              <a:gd name="connsiteY10" fmla="*/ 6554 h 10000"/>
              <a:gd name="connsiteX11" fmla="*/ 987 w 10035"/>
              <a:gd name="connsiteY11" fmla="*/ 6358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800 w 10035"/>
              <a:gd name="connsiteY10" fmla="*/ 6554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800 w 10035"/>
              <a:gd name="connsiteY10" fmla="*/ 6554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53 w 10035"/>
              <a:gd name="connsiteY9" fmla="*/ 687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20 w 10035"/>
              <a:gd name="connsiteY9" fmla="*/ 6867 h 10000"/>
              <a:gd name="connsiteX10" fmla="*/ 1706 w 10035"/>
              <a:gd name="connsiteY10" fmla="*/ 649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20 w 10035"/>
              <a:gd name="connsiteY9" fmla="*/ 6867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20 w 10035"/>
              <a:gd name="connsiteY9" fmla="*/ 6867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20 w 10035"/>
              <a:gd name="connsiteY9" fmla="*/ 6867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20 w 10035"/>
              <a:gd name="connsiteY9" fmla="*/ 6867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38 w 10035"/>
              <a:gd name="connsiteY9" fmla="*/ 6858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38 w 10035"/>
              <a:gd name="connsiteY9" fmla="*/ 6858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84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38 w 10035"/>
              <a:gd name="connsiteY9" fmla="*/ 6858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70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16 w 10035"/>
              <a:gd name="connsiteY0" fmla="*/ 2000 h 10000"/>
              <a:gd name="connsiteX1" fmla="*/ 2016 w 10035"/>
              <a:gd name="connsiteY1" fmla="*/ 0 h 10000"/>
              <a:gd name="connsiteX2" fmla="*/ 10016 w 10035"/>
              <a:gd name="connsiteY2" fmla="*/ 0 h 10000"/>
              <a:gd name="connsiteX3" fmla="*/ 10016 w 10035"/>
              <a:gd name="connsiteY3" fmla="*/ 10000 h 10000"/>
              <a:gd name="connsiteX4" fmla="*/ 10035 w 10035"/>
              <a:gd name="connsiteY4" fmla="*/ 6161 h 10000"/>
              <a:gd name="connsiteX5" fmla="*/ 8835 w 10035"/>
              <a:gd name="connsiteY5" fmla="*/ 6512 h 10000"/>
              <a:gd name="connsiteX6" fmla="*/ 7658 w 10035"/>
              <a:gd name="connsiteY6" fmla="*/ 6695 h 10000"/>
              <a:gd name="connsiteX7" fmla="*/ 6545 w 10035"/>
              <a:gd name="connsiteY7" fmla="*/ 6330 h 10000"/>
              <a:gd name="connsiteX8" fmla="*/ 4556 w 10035"/>
              <a:gd name="connsiteY8" fmla="*/ 6680 h 10000"/>
              <a:gd name="connsiteX9" fmla="*/ 2638 w 10035"/>
              <a:gd name="connsiteY9" fmla="*/ 6858 h 10000"/>
              <a:gd name="connsiteX10" fmla="*/ 1805 w 10035"/>
              <a:gd name="connsiteY10" fmla="*/ 6505 h 10000"/>
              <a:gd name="connsiteX11" fmla="*/ 871 w 10035"/>
              <a:gd name="connsiteY11" fmla="*/ 6329 h 10000"/>
              <a:gd name="connsiteX12" fmla="*/ 0 w 10035"/>
              <a:gd name="connsiteY12" fmla="*/ 6470 h 10000"/>
              <a:gd name="connsiteX13" fmla="*/ 16 w 10035"/>
              <a:gd name="connsiteY13" fmla="*/ 10000 h 10000"/>
              <a:gd name="connsiteX14" fmla="*/ 16 w 10035"/>
              <a:gd name="connsiteY14" fmla="*/ 2000 h 10000"/>
              <a:gd name="connsiteX0" fmla="*/ 0 w 10054"/>
              <a:gd name="connsiteY0" fmla="*/ 0 h 10000"/>
              <a:gd name="connsiteX1" fmla="*/ 2035 w 10054"/>
              <a:gd name="connsiteY1" fmla="*/ 0 h 10000"/>
              <a:gd name="connsiteX2" fmla="*/ 10035 w 10054"/>
              <a:gd name="connsiteY2" fmla="*/ 0 h 10000"/>
              <a:gd name="connsiteX3" fmla="*/ 10035 w 10054"/>
              <a:gd name="connsiteY3" fmla="*/ 10000 h 10000"/>
              <a:gd name="connsiteX4" fmla="*/ 10054 w 10054"/>
              <a:gd name="connsiteY4" fmla="*/ 6161 h 10000"/>
              <a:gd name="connsiteX5" fmla="*/ 8854 w 10054"/>
              <a:gd name="connsiteY5" fmla="*/ 6512 h 10000"/>
              <a:gd name="connsiteX6" fmla="*/ 7677 w 10054"/>
              <a:gd name="connsiteY6" fmla="*/ 6695 h 10000"/>
              <a:gd name="connsiteX7" fmla="*/ 6564 w 10054"/>
              <a:gd name="connsiteY7" fmla="*/ 6330 h 10000"/>
              <a:gd name="connsiteX8" fmla="*/ 4575 w 10054"/>
              <a:gd name="connsiteY8" fmla="*/ 6680 h 10000"/>
              <a:gd name="connsiteX9" fmla="*/ 2657 w 10054"/>
              <a:gd name="connsiteY9" fmla="*/ 6858 h 10000"/>
              <a:gd name="connsiteX10" fmla="*/ 1824 w 10054"/>
              <a:gd name="connsiteY10" fmla="*/ 6505 h 10000"/>
              <a:gd name="connsiteX11" fmla="*/ 890 w 10054"/>
              <a:gd name="connsiteY11" fmla="*/ 6329 h 10000"/>
              <a:gd name="connsiteX12" fmla="*/ 19 w 10054"/>
              <a:gd name="connsiteY12" fmla="*/ 6470 h 10000"/>
              <a:gd name="connsiteX13" fmla="*/ 35 w 10054"/>
              <a:gd name="connsiteY13" fmla="*/ 10000 h 10000"/>
              <a:gd name="connsiteX14" fmla="*/ 0 w 10054"/>
              <a:gd name="connsiteY14" fmla="*/ 0 h 10000"/>
              <a:gd name="connsiteX0" fmla="*/ 181 w 10235"/>
              <a:gd name="connsiteY0" fmla="*/ 0 h 10000"/>
              <a:gd name="connsiteX1" fmla="*/ 2216 w 10235"/>
              <a:gd name="connsiteY1" fmla="*/ 0 h 10000"/>
              <a:gd name="connsiteX2" fmla="*/ 10216 w 10235"/>
              <a:gd name="connsiteY2" fmla="*/ 0 h 10000"/>
              <a:gd name="connsiteX3" fmla="*/ 10216 w 10235"/>
              <a:gd name="connsiteY3" fmla="*/ 10000 h 10000"/>
              <a:gd name="connsiteX4" fmla="*/ 10235 w 10235"/>
              <a:gd name="connsiteY4" fmla="*/ 6161 h 10000"/>
              <a:gd name="connsiteX5" fmla="*/ 9035 w 10235"/>
              <a:gd name="connsiteY5" fmla="*/ 6512 h 10000"/>
              <a:gd name="connsiteX6" fmla="*/ 7858 w 10235"/>
              <a:gd name="connsiteY6" fmla="*/ 6695 h 10000"/>
              <a:gd name="connsiteX7" fmla="*/ 6745 w 10235"/>
              <a:gd name="connsiteY7" fmla="*/ 6330 h 10000"/>
              <a:gd name="connsiteX8" fmla="*/ 4756 w 10235"/>
              <a:gd name="connsiteY8" fmla="*/ 6680 h 10000"/>
              <a:gd name="connsiteX9" fmla="*/ 2838 w 10235"/>
              <a:gd name="connsiteY9" fmla="*/ 6858 h 10000"/>
              <a:gd name="connsiteX10" fmla="*/ 2005 w 10235"/>
              <a:gd name="connsiteY10" fmla="*/ 6505 h 10000"/>
              <a:gd name="connsiteX11" fmla="*/ 1071 w 10235"/>
              <a:gd name="connsiteY11" fmla="*/ 6329 h 10000"/>
              <a:gd name="connsiteX12" fmla="*/ 200 w 10235"/>
              <a:gd name="connsiteY12" fmla="*/ 6470 h 10000"/>
              <a:gd name="connsiteX13" fmla="*/ 181 w 10235"/>
              <a:gd name="connsiteY13" fmla="*/ 0 h 10000"/>
              <a:gd name="connsiteX0" fmla="*/ 147 w 10201"/>
              <a:gd name="connsiteY0" fmla="*/ 0 h 10000"/>
              <a:gd name="connsiteX1" fmla="*/ 2182 w 10201"/>
              <a:gd name="connsiteY1" fmla="*/ 0 h 10000"/>
              <a:gd name="connsiteX2" fmla="*/ 10182 w 10201"/>
              <a:gd name="connsiteY2" fmla="*/ 0 h 10000"/>
              <a:gd name="connsiteX3" fmla="*/ 10182 w 10201"/>
              <a:gd name="connsiteY3" fmla="*/ 10000 h 10000"/>
              <a:gd name="connsiteX4" fmla="*/ 10201 w 10201"/>
              <a:gd name="connsiteY4" fmla="*/ 6161 h 10000"/>
              <a:gd name="connsiteX5" fmla="*/ 9001 w 10201"/>
              <a:gd name="connsiteY5" fmla="*/ 6512 h 10000"/>
              <a:gd name="connsiteX6" fmla="*/ 7824 w 10201"/>
              <a:gd name="connsiteY6" fmla="*/ 6695 h 10000"/>
              <a:gd name="connsiteX7" fmla="*/ 6711 w 10201"/>
              <a:gd name="connsiteY7" fmla="*/ 6330 h 10000"/>
              <a:gd name="connsiteX8" fmla="*/ 4722 w 10201"/>
              <a:gd name="connsiteY8" fmla="*/ 6680 h 10000"/>
              <a:gd name="connsiteX9" fmla="*/ 2804 w 10201"/>
              <a:gd name="connsiteY9" fmla="*/ 6858 h 10000"/>
              <a:gd name="connsiteX10" fmla="*/ 1971 w 10201"/>
              <a:gd name="connsiteY10" fmla="*/ 6505 h 10000"/>
              <a:gd name="connsiteX11" fmla="*/ 1037 w 10201"/>
              <a:gd name="connsiteY11" fmla="*/ 6329 h 10000"/>
              <a:gd name="connsiteX12" fmla="*/ 166 w 10201"/>
              <a:gd name="connsiteY12" fmla="*/ 6470 h 10000"/>
              <a:gd name="connsiteX13" fmla="*/ 147 w 10201"/>
              <a:gd name="connsiteY13" fmla="*/ 0 h 10000"/>
              <a:gd name="connsiteX0" fmla="*/ 0 w 10054"/>
              <a:gd name="connsiteY0" fmla="*/ 0 h 10000"/>
              <a:gd name="connsiteX1" fmla="*/ 2035 w 10054"/>
              <a:gd name="connsiteY1" fmla="*/ 0 h 10000"/>
              <a:gd name="connsiteX2" fmla="*/ 10035 w 10054"/>
              <a:gd name="connsiteY2" fmla="*/ 0 h 10000"/>
              <a:gd name="connsiteX3" fmla="*/ 10035 w 10054"/>
              <a:gd name="connsiteY3" fmla="*/ 10000 h 10000"/>
              <a:gd name="connsiteX4" fmla="*/ 10054 w 10054"/>
              <a:gd name="connsiteY4" fmla="*/ 6161 h 10000"/>
              <a:gd name="connsiteX5" fmla="*/ 8854 w 10054"/>
              <a:gd name="connsiteY5" fmla="*/ 6512 h 10000"/>
              <a:gd name="connsiteX6" fmla="*/ 7677 w 10054"/>
              <a:gd name="connsiteY6" fmla="*/ 6695 h 10000"/>
              <a:gd name="connsiteX7" fmla="*/ 6564 w 10054"/>
              <a:gd name="connsiteY7" fmla="*/ 6330 h 10000"/>
              <a:gd name="connsiteX8" fmla="*/ 4575 w 10054"/>
              <a:gd name="connsiteY8" fmla="*/ 6680 h 10000"/>
              <a:gd name="connsiteX9" fmla="*/ 2657 w 10054"/>
              <a:gd name="connsiteY9" fmla="*/ 6858 h 10000"/>
              <a:gd name="connsiteX10" fmla="*/ 1824 w 10054"/>
              <a:gd name="connsiteY10" fmla="*/ 6505 h 10000"/>
              <a:gd name="connsiteX11" fmla="*/ 890 w 10054"/>
              <a:gd name="connsiteY11" fmla="*/ 6329 h 10000"/>
              <a:gd name="connsiteX12" fmla="*/ 19 w 10054"/>
              <a:gd name="connsiteY12" fmla="*/ 6470 h 10000"/>
              <a:gd name="connsiteX13" fmla="*/ 0 w 10054"/>
              <a:gd name="connsiteY13" fmla="*/ 0 h 10000"/>
              <a:gd name="connsiteX0" fmla="*/ 0 w 10054"/>
              <a:gd name="connsiteY0" fmla="*/ 0 h 6858"/>
              <a:gd name="connsiteX1" fmla="*/ 2035 w 10054"/>
              <a:gd name="connsiteY1" fmla="*/ 0 h 6858"/>
              <a:gd name="connsiteX2" fmla="*/ 10035 w 10054"/>
              <a:gd name="connsiteY2" fmla="*/ 0 h 6858"/>
              <a:gd name="connsiteX3" fmla="*/ 10054 w 10054"/>
              <a:gd name="connsiteY3" fmla="*/ 6161 h 6858"/>
              <a:gd name="connsiteX4" fmla="*/ 8854 w 10054"/>
              <a:gd name="connsiteY4" fmla="*/ 6512 h 6858"/>
              <a:gd name="connsiteX5" fmla="*/ 7677 w 10054"/>
              <a:gd name="connsiteY5" fmla="*/ 6695 h 6858"/>
              <a:gd name="connsiteX6" fmla="*/ 6564 w 10054"/>
              <a:gd name="connsiteY6" fmla="*/ 6330 h 6858"/>
              <a:gd name="connsiteX7" fmla="*/ 4575 w 10054"/>
              <a:gd name="connsiteY7" fmla="*/ 6680 h 6858"/>
              <a:gd name="connsiteX8" fmla="*/ 2657 w 10054"/>
              <a:gd name="connsiteY8" fmla="*/ 6858 h 6858"/>
              <a:gd name="connsiteX9" fmla="*/ 1824 w 10054"/>
              <a:gd name="connsiteY9" fmla="*/ 6505 h 6858"/>
              <a:gd name="connsiteX10" fmla="*/ 890 w 10054"/>
              <a:gd name="connsiteY10" fmla="*/ 6329 h 6858"/>
              <a:gd name="connsiteX11" fmla="*/ 19 w 10054"/>
              <a:gd name="connsiteY11" fmla="*/ 6470 h 6858"/>
              <a:gd name="connsiteX12" fmla="*/ 0 w 10054"/>
              <a:gd name="connsiteY12" fmla="*/ 0 h 6858"/>
              <a:gd name="connsiteX0" fmla="*/ 0 w 10676"/>
              <a:gd name="connsiteY0" fmla="*/ 0 h 10000"/>
              <a:gd name="connsiteX1" fmla="*/ 2024 w 10676"/>
              <a:gd name="connsiteY1" fmla="*/ 0 h 10000"/>
              <a:gd name="connsiteX2" fmla="*/ 9981 w 10676"/>
              <a:gd name="connsiteY2" fmla="*/ 0 h 10000"/>
              <a:gd name="connsiteX3" fmla="*/ 10000 w 10676"/>
              <a:gd name="connsiteY3" fmla="*/ 8984 h 10000"/>
              <a:gd name="connsiteX4" fmla="*/ 8806 w 10676"/>
              <a:gd name="connsiteY4" fmla="*/ 9495 h 10000"/>
              <a:gd name="connsiteX5" fmla="*/ 7636 w 10676"/>
              <a:gd name="connsiteY5" fmla="*/ 9762 h 10000"/>
              <a:gd name="connsiteX6" fmla="*/ 6529 w 10676"/>
              <a:gd name="connsiteY6" fmla="*/ 9230 h 10000"/>
              <a:gd name="connsiteX7" fmla="*/ 4550 w 10676"/>
              <a:gd name="connsiteY7" fmla="*/ 9740 h 10000"/>
              <a:gd name="connsiteX8" fmla="*/ 2643 w 10676"/>
              <a:gd name="connsiteY8" fmla="*/ 10000 h 10000"/>
              <a:gd name="connsiteX9" fmla="*/ 1814 w 10676"/>
              <a:gd name="connsiteY9" fmla="*/ 9485 h 10000"/>
              <a:gd name="connsiteX10" fmla="*/ 885 w 10676"/>
              <a:gd name="connsiteY10" fmla="*/ 9229 h 10000"/>
              <a:gd name="connsiteX11" fmla="*/ 19 w 10676"/>
              <a:gd name="connsiteY11" fmla="*/ 9434 h 10000"/>
              <a:gd name="connsiteX12" fmla="*/ 0 w 10676"/>
              <a:gd name="connsiteY12" fmla="*/ 0 h 10000"/>
              <a:gd name="connsiteX0" fmla="*/ 0 w 10582"/>
              <a:gd name="connsiteY0" fmla="*/ 0 h 10000"/>
              <a:gd name="connsiteX1" fmla="*/ 2024 w 10582"/>
              <a:gd name="connsiteY1" fmla="*/ 0 h 10000"/>
              <a:gd name="connsiteX2" fmla="*/ 9981 w 10582"/>
              <a:gd name="connsiteY2" fmla="*/ 0 h 10000"/>
              <a:gd name="connsiteX3" fmla="*/ 10000 w 10582"/>
              <a:gd name="connsiteY3" fmla="*/ 8984 h 10000"/>
              <a:gd name="connsiteX4" fmla="*/ 8806 w 10582"/>
              <a:gd name="connsiteY4" fmla="*/ 9495 h 10000"/>
              <a:gd name="connsiteX5" fmla="*/ 7636 w 10582"/>
              <a:gd name="connsiteY5" fmla="*/ 9762 h 10000"/>
              <a:gd name="connsiteX6" fmla="*/ 6529 w 10582"/>
              <a:gd name="connsiteY6" fmla="*/ 9230 h 10000"/>
              <a:gd name="connsiteX7" fmla="*/ 4550 w 10582"/>
              <a:gd name="connsiteY7" fmla="*/ 9740 h 10000"/>
              <a:gd name="connsiteX8" fmla="*/ 2643 w 10582"/>
              <a:gd name="connsiteY8" fmla="*/ 10000 h 10000"/>
              <a:gd name="connsiteX9" fmla="*/ 1814 w 10582"/>
              <a:gd name="connsiteY9" fmla="*/ 9485 h 10000"/>
              <a:gd name="connsiteX10" fmla="*/ 885 w 10582"/>
              <a:gd name="connsiteY10" fmla="*/ 9229 h 10000"/>
              <a:gd name="connsiteX11" fmla="*/ 19 w 10582"/>
              <a:gd name="connsiteY11" fmla="*/ 9434 h 10000"/>
              <a:gd name="connsiteX12" fmla="*/ 0 w 10582"/>
              <a:gd name="connsiteY12" fmla="*/ 0 h 10000"/>
              <a:gd name="connsiteX0" fmla="*/ 0 w 10007"/>
              <a:gd name="connsiteY0" fmla="*/ 0 h 10000"/>
              <a:gd name="connsiteX1" fmla="*/ 2024 w 10007"/>
              <a:gd name="connsiteY1" fmla="*/ 0 h 10000"/>
              <a:gd name="connsiteX2" fmla="*/ 9981 w 10007"/>
              <a:gd name="connsiteY2" fmla="*/ 0 h 10000"/>
              <a:gd name="connsiteX3" fmla="*/ 10000 w 10007"/>
              <a:gd name="connsiteY3" fmla="*/ 8984 h 10000"/>
              <a:gd name="connsiteX4" fmla="*/ 8806 w 10007"/>
              <a:gd name="connsiteY4" fmla="*/ 9495 h 10000"/>
              <a:gd name="connsiteX5" fmla="*/ 7636 w 10007"/>
              <a:gd name="connsiteY5" fmla="*/ 9762 h 10000"/>
              <a:gd name="connsiteX6" fmla="*/ 6529 w 10007"/>
              <a:gd name="connsiteY6" fmla="*/ 9230 h 10000"/>
              <a:gd name="connsiteX7" fmla="*/ 4550 w 10007"/>
              <a:gd name="connsiteY7" fmla="*/ 9740 h 10000"/>
              <a:gd name="connsiteX8" fmla="*/ 2643 w 10007"/>
              <a:gd name="connsiteY8" fmla="*/ 10000 h 10000"/>
              <a:gd name="connsiteX9" fmla="*/ 1814 w 10007"/>
              <a:gd name="connsiteY9" fmla="*/ 9485 h 10000"/>
              <a:gd name="connsiteX10" fmla="*/ 885 w 10007"/>
              <a:gd name="connsiteY10" fmla="*/ 9229 h 10000"/>
              <a:gd name="connsiteX11" fmla="*/ 19 w 10007"/>
              <a:gd name="connsiteY11" fmla="*/ 9434 h 10000"/>
              <a:gd name="connsiteX12" fmla="*/ 0 w 10007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19 w 10000"/>
              <a:gd name="connsiteY11" fmla="*/ 9434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55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55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55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55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55 h 10000"/>
              <a:gd name="connsiteX12" fmla="*/ 0 w 10000"/>
              <a:gd name="connsiteY12" fmla="*/ 0 h 10000"/>
              <a:gd name="connsiteX0" fmla="*/ 0 w 10000"/>
              <a:gd name="connsiteY0" fmla="*/ 0 h 10000"/>
              <a:gd name="connsiteX1" fmla="*/ 2024 w 10000"/>
              <a:gd name="connsiteY1" fmla="*/ 0 h 10000"/>
              <a:gd name="connsiteX2" fmla="*/ 9981 w 10000"/>
              <a:gd name="connsiteY2" fmla="*/ 0 h 10000"/>
              <a:gd name="connsiteX3" fmla="*/ 10000 w 10000"/>
              <a:gd name="connsiteY3" fmla="*/ 8984 h 10000"/>
              <a:gd name="connsiteX4" fmla="*/ 8806 w 10000"/>
              <a:gd name="connsiteY4" fmla="*/ 9495 h 10000"/>
              <a:gd name="connsiteX5" fmla="*/ 7636 w 10000"/>
              <a:gd name="connsiteY5" fmla="*/ 9762 h 10000"/>
              <a:gd name="connsiteX6" fmla="*/ 6529 w 10000"/>
              <a:gd name="connsiteY6" fmla="*/ 9230 h 10000"/>
              <a:gd name="connsiteX7" fmla="*/ 4550 w 10000"/>
              <a:gd name="connsiteY7" fmla="*/ 9740 h 10000"/>
              <a:gd name="connsiteX8" fmla="*/ 2643 w 10000"/>
              <a:gd name="connsiteY8" fmla="*/ 10000 h 10000"/>
              <a:gd name="connsiteX9" fmla="*/ 1814 w 10000"/>
              <a:gd name="connsiteY9" fmla="*/ 9485 h 10000"/>
              <a:gd name="connsiteX10" fmla="*/ 885 w 10000"/>
              <a:gd name="connsiteY10" fmla="*/ 9229 h 10000"/>
              <a:gd name="connsiteX11" fmla="*/ 54 w 10000"/>
              <a:gd name="connsiteY11" fmla="*/ 9572 h 10000"/>
              <a:gd name="connsiteX12" fmla="*/ 0 w 10000"/>
              <a:gd name="connsiteY12" fmla="*/ 0 h 10000"/>
              <a:gd name="connsiteX0" fmla="*/ 0 w 9955"/>
              <a:gd name="connsiteY0" fmla="*/ 25 h 10000"/>
              <a:gd name="connsiteX1" fmla="*/ 1979 w 9955"/>
              <a:gd name="connsiteY1" fmla="*/ 0 h 10000"/>
              <a:gd name="connsiteX2" fmla="*/ 9936 w 9955"/>
              <a:gd name="connsiteY2" fmla="*/ 0 h 10000"/>
              <a:gd name="connsiteX3" fmla="*/ 9955 w 9955"/>
              <a:gd name="connsiteY3" fmla="*/ 8984 h 10000"/>
              <a:gd name="connsiteX4" fmla="*/ 8761 w 9955"/>
              <a:gd name="connsiteY4" fmla="*/ 9495 h 10000"/>
              <a:gd name="connsiteX5" fmla="*/ 7591 w 9955"/>
              <a:gd name="connsiteY5" fmla="*/ 9762 h 10000"/>
              <a:gd name="connsiteX6" fmla="*/ 6484 w 9955"/>
              <a:gd name="connsiteY6" fmla="*/ 9230 h 10000"/>
              <a:gd name="connsiteX7" fmla="*/ 4505 w 9955"/>
              <a:gd name="connsiteY7" fmla="*/ 9740 h 10000"/>
              <a:gd name="connsiteX8" fmla="*/ 2598 w 9955"/>
              <a:gd name="connsiteY8" fmla="*/ 10000 h 10000"/>
              <a:gd name="connsiteX9" fmla="*/ 1769 w 9955"/>
              <a:gd name="connsiteY9" fmla="*/ 9485 h 10000"/>
              <a:gd name="connsiteX10" fmla="*/ 840 w 9955"/>
              <a:gd name="connsiteY10" fmla="*/ 9229 h 10000"/>
              <a:gd name="connsiteX11" fmla="*/ 9 w 9955"/>
              <a:gd name="connsiteY11" fmla="*/ 9572 h 10000"/>
              <a:gd name="connsiteX12" fmla="*/ 0 w 9955"/>
              <a:gd name="connsiteY12" fmla="*/ 25 h 10000"/>
              <a:gd name="connsiteX0" fmla="*/ 0 w 9994"/>
              <a:gd name="connsiteY0" fmla="*/ 0 h 10016"/>
              <a:gd name="connsiteX1" fmla="*/ 1982 w 9994"/>
              <a:gd name="connsiteY1" fmla="*/ 16 h 10016"/>
              <a:gd name="connsiteX2" fmla="*/ 9975 w 9994"/>
              <a:gd name="connsiteY2" fmla="*/ 16 h 10016"/>
              <a:gd name="connsiteX3" fmla="*/ 9994 w 9994"/>
              <a:gd name="connsiteY3" fmla="*/ 9000 h 10016"/>
              <a:gd name="connsiteX4" fmla="*/ 8795 w 9994"/>
              <a:gd name="connsiteY4" fmla="*/ 9511 h 10016"/>
              <a:gd name="connsiteX5" fmla="*/ 7619 w 9994"/>
              <a:gd name="connsiteY5" fmla="*/ 9778 h 10016"/>
              <a:gd name="connsiteX6" fmla="*/ 6507 w 9994"/>
              <a:gd name="connsiteY6" fmla="*/ 9246 h 10016"/>
              <a:gd name="connsiteX7" fmla="*/ 4519 w 9994"/>
              <a:gd name="connsiteY7" fmla="*/ 9756 h 10016"/>
              <a:gd name="connsiteX8" fmla="*/ 2604 w 9994"/>
              <a:gd name="connsiteY8" fmla="*/ 10016 h 10016"/>
              <a:gd name="connsiteX9" fmla="*/ 1771 w 9994"/>
              <a:gd name="connsiteY9" fmla="*/ 9501 h 10016"/>
              <a:gd name="connsiteX10" fmla="*/ 838 w 9994"/>
              <a:gd name="connsiteY10" fmla="*/ 9245 h 10016"/>
              <a:gd name="connsiteX11" fmla="*/ 3 w 9994"/>
              <a:gd name="connsiteY11" fmla="*/ 9588 h 10016"/>
              <a:gd name="connsiteX12" fmla="*/ 0 w 9994"/>
              <a:gd name="connsiteY12" fmla="*/ 0 h 10016"/>
              <a:gd name="connsiteX0" fmla="*/ 0 w 10003"/>
              <a:gd name="connsiteY0" fmla="*/ 0 h 9992"/>
              <a:gd name="connsiteX1" fmla="*/ 1986 w 10003"/>
              <a:gd name="connsiteY1" fmla="*/ 8 h 9992"/>
              <a:gd name="connsiteX2" fmla="*/ 9984 w 10003"/>
              <a:gd name="connsiteY2" fmla="*/ 8 h 9992"/>
              <a:gd name="connsiteX3" fmla="*/ 10003 w 10003"/>
              <a:gd name="connsiteY3" fmla="*/ 8978 h 9992"/>
              <a:gd name="connsiteX4" fmla="*/ 8803 w 10003"/>
              <a:gd name="connsiteY4" fmla="*/ 9488 h 9992"/>
              <a:gd name="connsiteX5" fmla="*/ 7627 w 10003"/>
              <a:gd name="connsiteY5" fmla="*/ 9754 h 9992"/>
              <a:gd name="connsiteX6" fmla="*/ 6514 w 10003"/>
              <a:gd name="connsiteY6" fmla="*/ 9223 h 9992"/>
              <a:gd name="connsiteX7" fmla="*/ 4525 w 10003"/>
              <a:gd name="connsiteY7" fmla="*/ 9732 h 9992"/>
              <a:gd name="connsiteX8" fmla="*/ 2609 w 10003"/>
              <a:gd name="connsiteY8" fmla="*/ 9992 h 9992"/>
              <a:gd name="connsiteX9" fmla="*/ 1775 w 10003"/>
              <a:gd name="connsiteY9" fmla="*/ 9478 h 9992"/>
              <a:gd name="connsiteX10" fmla="*/ 842 w 10003"/>
              <a:gd name="connsiteY10" fmla="*/ 9222 h 9992"/>
              <a:gd name="connsiteX11" fmla="*/ 6 w 10003"/>
              <a:gd name="connsiteY11" fmla="*/ 9565 h 9992"/>
              <a:gd name="connsiteX12" fmla="*/ 0 w 10003"/>
              <a:gd name="connsiteY12" fmla="*/ 0 h 9992"/>
              <a:gd name="connsiteX0" fmla="*/ 0 w 10000"/>
              <a:gd name="connsiteY0" fmla="*/ 0 h 10000"/>
              <a:gd name="connsiteX1" fmla="*/ 1985 w 10000"/>
              <a:gd name="connsiteY1" fmla="*/ 8 h 10000"/>
              <a:gd name="connsiteX2" fmla="*/ 9981 w 10000"/>
              <a:gd name="connsiteY2" fmla="*/ 8 h 10000"/>
              <a:gd name="connsiteX3" fmla="*/ 10000 w 10000"/>
              <a:gd name="connsiteY3" fmla="*/ 8985 h 10000"/>
              <a:gd name="connsiteX4" fmla="*/ 8800 w 10000"/>
              <a:gd name="connsiteY4" fmla="*/ 9496 h 10000"/>
              <a:gd name="connsiteX5" fmla="*/ 7625 w 10000"/>
              <a:gd name="connsiteY5" fmla="*/ 9762 h 10000"/>
              <a:gd name="connsiteX6" fmla="*/ 6512 w 10000"/>
              <a:gd name="connsiteY6" fmla="*/ 9230 h 10000"/>
              <a:gd name="connsiteX7" fmla="*/ 4524 w 10000"/>
              <a:gd name="connsiteY7" fmla="*/ 9740 h 10000"/>
              <a:gd name="connsiteX8" fmla="*/ 2608 w 10000"/>
              <a:gd name="connsiteY8" fmla="*/ 10000 h 10000"/>
              <a:gd name="connsiteX9" fmla="*/ 1774 w 10000"/>
              <a:gd name="connsiteY9" fmla="*/ 9486 h 10000"/>
              <a:gd name="connsiteX10" fmla="*/ 842 w 10000"/>
              <a:gd name="connsiteY10" fmla="*/ 9229 h 10000"/>
              <a:gd name="connsiteX11" fmla="*/ 6 w 10000"/>
              <a:gd name="connsiteY11" fmla="*/ 9573 h 10000"/>
              <a:gd name="connsiteX12" fmla="*/ 0 w 10000"/>
              <a:gd name="connsiteY12" fmla="*/ 0 h 10000"/>
              <a:gd name="connsiteX0" fmla="*/ 0 w 9997"/>
              <a:gd name="connsiteY0" fmla="*/ 0 h 10000"/>
              <a:gd name="connsiteX1" fmla="*/ 1982 w 9997"/>
              <a:gd name="connsiteY1" fmla="*/ 8 h 10000"/>
              <a:gd name="connsiteX2" fmla="*/ 9978 w 9997"/>
              <a:gd name="connsiteY2" fmla="*/ 8 h 10000"/>
              <a:gd name="connsiteX3" fmla="*/ 9997 w 9997"/>
              <a:gd name="connsiteY3" fmla="*/ 8985 h 10000"/>
              <a:gd name="connsiteX4" fmla="*/ 8797 w 9997"/>
              <a:gd name="connsiteY4" fmla="*/ 9496 h 10000"/>
              <a:gd name="connsiteX5" fmla="*/ 7622 w 9997"/>
              <a:gd name="connsiteY5" fmla="*/ 9762 h 10000"/>
              <a:gd name="connsiteX6" fmla="*/ 6509 w 9997"/>
              <a:gd name="connsiteY6" fmla="*/ 9230 h 10000"/>
              <a:gd name="connsiteX7" fmla="*/ 4521 w 9997"/>
              <a:gd name="connsiteY7" fmla="*/ 9740 h 10000"/>
              <a:gd name="connsiteX8" fmla="*/ 2605 w 9997"/>
              <a:gd name="connsiteY8" fmla="*/ 10000 h 10000"/>
              <a:gd name="connsiteX9" fmla="*/ 1771 w 9997"/>
              <a:gd name="connsiteY9" fmla="*/ 9486 h 10000"/>
              <a:gd name="connsiteX10" fmla="*/ 839 w 9997"/>
              <a:gd name="connsiteY10" fmla="*/ 9229 h 10000"/>
              <a:gd name="connsiteX11" fmla="*/ 3 w 9997"/>
              <a:gd name="connsiteY11" fmla="*/ 9573 h 10000"/>
              <a:gd name="connsiteX12" fmla="*/ 0 w 9997"/>
              <a:gd name="connsiteY12" fmla="*/ 0 h 10000"/>
              <a:gd name="connsiteX0" fmla="*/ 0 w 10000"/>
              <a:gd name="connsiteY0" fmla="*/ 26 h 9993"/>
              <a:gd name="connsiteX1" fmla="*/ 1983 w 10000"/>
              <a:gd name="connsiteY1" fmla="*/ 1 h 9993"/>
              <a:gd name="connsiteX2" fmla="*/ 9981 w 10000"/>
              <a:gd name="connsiteY2" fmla="*/ 1 h 9993"/>
              <a:gd name="connsiteX3" fmla="*/ 10000 w 10000"/>
              <a:gd name="connsiteY3" fmla="*/ 8978 h 9993"/>
              <a:gd name="connsiteX4" fmla="*/ 8800 w 10000"/>
              <a:gd name="connsiteY4" fmla="*/ 9489 h 9993"/>
              <a:gd name="connsiteX5" fmla="*/ 7624 w 10000"/>
              <a:gd name="connsiteY5" fmla="*/ 9755 h 9993"/>
              <a:gd name="connsiteX6" fmla="*/ 6511 w 10000"/>
              <a:gd name="connsiteY6" fmla="*/ 9223 h 9993"/>
              <a:gd name="connsiteX7" fmla="*/ 4522 w 10000"/>
              <a:gd name="connsiteY7" fmla="*/ 9733 h 9993"/>
              <a:gd name="connsiteX8" fmla="*/ 2606 w 10000"/>
              <a:gd name="connsiteY8" fmla="*/ 9993 h 9993"/>
              <a:gd name="connsiteX9" fmla="*/ 1772 w 10000"/>
              <a:gd name="connsiteY9" fmla="*/ 9479 h 9993"/>
              <a:gd name="connsiteX10" fmla="*/ 839 w 10000"/>
              <a:gd name="connsiteY10" fmla="*/ 9222 h 9993"/>
              <a:gd name="connsiteX11" fmla="*/ 3 w 10000"/>
              <a:gd name="connsiteY11" fmla="*/ 9566 h 9993"/>
              <a:gd name="connsiteX12" fmla="*/ 0 w 10000"/>
              <a:gd name="connsiteY12" fmla="*/ 26 h 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9993">
                <a:moveTo>
                  <a:pt x="0" y="26"/>
                </a:moveTo>
                <a:cubicBezTo>
                  <a:pt x="2" y="37"/>
                  <a:pt x="1320" y="-2"/>
                  <a:pt x="1983" y="1"/>
                </a:cubicBezTo>
                <a:lnTo>
                  <a:pt x="9981" y="1"/>
                </a:lnTo>
                <a:cubicBezTo>
                  <a:pt x="9981" y="48"/>
                  <a:pt x="9990" y="4490"/>
                  <a:pt x="10000" y="8978"/>
                </a:cubicBezTo>
                <a:cubicBezTo>
                  <a:pt x="9975" y="8997"/>
                  <a:pt x="9200" y="9318"/>
                  <a:pt x="8800" y="9489"/>
                </a:cubicBezTo>
                <a:lnTo>
                  <a:pt x="7624" y="9755"/>
                </a:lnTo>
                <a:lnTo>
                  <a:pt x="6511" y="9223"/>
                </a:lnTo>
                <a:lnTo>
                  <a:pt x="4522" y="9733"/>
                </a:lnTo>
                <a:cubicBezTo>
                  <a:pt x="3873" y="9866"/>
                  <a:pt x="2603" y="9992"/>
                  <a:pt x="2606" y="9993"/>
                </a:cubicBezTo>
                <a:cubicBezTo>
                  <a:pt x="2604" y="9984"/>
                  <a:pt x="1758" y="9504"/>
                  <a:pt x="1772" y="9479"/>
                </a:cubicBezTo>
                <a:cubicBezTo>
                  <a:pt x="1772" y="9481"/>
                  <a:pt x="816" y="9240"/>
                  <a:pt x="839" y="9222"/>
                </a:cubicBezTo>
                <a:cubicBezTo>
                  <a:pt x="825" y="9234"/>
                  <a:pt x="-19" y="9544"/>
                  <a:pt x="3" y="9566"/>
                </a:cubicBezTo>
                <a:cubicBezTo>
                  <a:pt x="-4" y="9508"/>
                  <a:pt x="4" y="57"/>
                  <a:pt x="0" y="26"/>
                </a:cubicBezTo>
                <a:close/>
              </a:path>
            </a:pathLst>
          </a:custGeom>
          <a:solidFill>
            <a:schemeClr val="bg2">
              <a:lumMod val="25000"/>
              <a:alpha val="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="0" i="0">
                <a:latin typeface="DIN" pitchFamily="2" charset="0"/>
              </a:defRPr>
            </a:lvl1pPr>
          </a:lstStyle>
          <a:p>
            <a:r>
              <a:rPr lang="fr-FR" dirty="0"/>
              <a:t>Si je souhaite ajouter une image, je clique ici </a:t>
            </a:r>
          </a:p>
          <a:p>
            <a:r>
              <a:rPr lang="fr-FR" dirty="0"/>
              <a:t>et je sélectionne une image sur mon ordinateur.</a:t>
            </a:r>
          </a:p>
        </p:txBody>
      </p:sp>
      <p:sp>
        <p:nvSpPr>
          <p:cNvPr id="9" name="Espace réservé du texte 24">
            <a:extLst>
              <a:ext uri="{FF2B5EF4-FFF2-40B4-BE49-F238E27FC236}">
                <a16:creationId xmlns:a16="http://schemas.microsoft.com/office/drawing/2014/main" id="{C929B959-6ECC-3541-8A45-8ED1FCCDB8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1294" y="7617252"/>
            <a:ext cx="9481559" cy="1340466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3200" b="1" i="0" cap="all" baseline="0">
                <a:solidFill>
                  <a:srgbClr val="1D315A"/>
                </a:solidFill>
                <a:latin typeface="DIN-Black" pitchFamily="2" charset="0"/>
              </a:defRPr>
            </a:lvl1pPr>
          </a:lstStyle>
          <a:p>
            <a:r>
              <a:rPr lang="fr-FR" dirty="0"/>
              <a:t>Je tape dans cet espace, le Titre de ma présentation  </a:t>
            </a: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B867AFDE-6DC2-034E-BB81-15CDCB2BD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01294" y="9304304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21B5EA"/>
                </a:solidFill>
                <a:latin typeface="DIN" pitchFamily="2" charset="0"/>
              </a:defRPr>
            </a:lvl1pPr>
          </a:lstStyle>
          <a:p>
            <a:fld id="{A2D4E373-0105-EF49-B62F-20A4E5E2A2C1}" type="datetime1">
              <a:rPr lang="fr-FR" smtClean="0"/>
              <a:t>11/01/2022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8E99824-A38D-8749-8EA2-AC64EF14DE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2465"/>
          <a:stretch/>
        </p:blipFill>
        <p:spPr>
          <a:xfrm>
            <a:off x="389850" y="7418791"/>
            <a:ext cx="3858584" cy="240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984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age Bleu">
    <p:bg>
      <p:bgPr>
        <a:solidFill>
          <a:srgbClr val="21B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2078BE-3BB4-0548-B32E-8BBB576795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1581" y="2665531"/>
            <a:ext cx="13040439" cy="2680377"/>
          </a:xfrm>
        </p:spPr>
        <p:txBody>
          <a:bodyPr anchor="b">
            <a:normAutofit/>
          </a:bodyPr>
          <a:lstStyle>
            <a:lvl1pPr algn="ctr">
              <a:defRPr sz="5200" b="1" i="0">
                <a:solidFill>
                  <a:schemeClr val="bg1"/>
                </a:solidFill>
                <a:latin typeface="DIN-Black" pitchFamily="2" charset="0"/>
              </a:defRPr>
            </a:lvl1pPr>
          </a:lstStyle>
          <a:p>
            <a:r>
              <a:rPr lang="fr-FR" dirty="0"/>
              <a:t>Modifiez votre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28FDC8-9520-2442-88D0-00F51150704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9456" y="5802965"/>
            <a:ext cx="13040439" cy="1370315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DIN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votre sous-titre</a:t>
            </a:r>
          </a:p>
        </p:txBody>
      </p:sp>
    </p:spTree>
    <p:extLst>
      <p:ext uri="{BB962C8B-B14F-4D97-AF65-F5344CB8AC3E}">
        <p14:creationId xmlns:p14="http://schemas.microsoft.com/office/powerpoint/2010/main" val="422786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age Vert">
    <p:bg>
      <p:bgPr>
        <a:solidFill>
          <a:srgbClr val="23AE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9646250E-3C9E-2649-8E05-FE021DC5C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1581" y="2665531"/>
            <a:ext cx="13040439" cy="2680377"/>
          </a:xfrm>
        </p:spPr>
        <p:txBody>
          <a:bodyPr anchor="b">
            <a:normAutofit/>
          </a:bodyPr>
          <a:lstStyle>
            <a:lvl1pPr algn="ctr">
              <a:defRPr sz="5200" b="1" i="0">
                <a:solidFill>
                  <a:schemeClr val="bg1"/>
                </a:solidFill>
                <a:latin typeface="DIN-Black" pitchFamily="2" charset="0"/>
              </a:defRPr>
            </a:lvl1pPr>
          </a:lstStyle>
          <a:p>
            <a:r>
              <a:rPr lang="fr-FR" dirty="0"/>
              <a:t>Modifiez votre titre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FB12707-8475-994B-BA27-C7DCEDB1D7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9456" y="5802965"/>
            <a:ext cx="13040439" cy="1370315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DIN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votre sous-titre</a:t>
            </a:r>
          </a:p>
        </p:txBody>
      </p:sp>
    </p:spTree>
    <p:extLst>
      <p:ext uri="{BB962C8B-B14F-4D97-AF65-F5344CB8AC3E}">
        <p14:creationId xmlns:p14="http://schemas.microsoft.com/office/powerpoint/2010/main" val="824148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age Rose">
    <p:bg>
      <p:bgPr>
        <a:solidFill>
          <a:srgbClr val="ED6E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918AACC9-F541-194C-87E8-FC41FE2D02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1581" y="2665531"/>
            <a:ext cx="13040439" cy="2680377"/>
          </a:xfrm>
        </p:spPr>
        <p:txBody>
          <a:bodyPr anchor="b">
            <a:normAutofit/>
          </a:bodyPr>
          <a:lstStyle>
            <a:lvl1pPr algn="ctr">
              <a:defRPr sz="5200" b="1" i="0">
                <a:solidFill>
                  <a:schemeClr val="bg1"/>
                </a:solidFill>
                <a:latin typeface="DIN-Black" pitchFamily="2" charset="0"/>
              </a:defRPr>
            </a:lvl1pPr>
          </a:lstStyle>
          <a:p>
            <a:r>
              <a:rPr lang="fr-FR" dirty="0"/>
              <a:t>Modifiez votre titre</a:t>
            </a:r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46F52CD8-E3C2-5B41-82A2-1EE852133F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9456" y="5802965"/>
            <a:ext cx="13040439" cy="1370315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DIN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votre sous-titre</a:t>
            </a:r>
          </a:p>
        </p:txBody>
      </p:sp>
    </p:spTree>
    <p:extLst>
      <p:ext uri="{BB962C8B-B14F-4D97-AF65-F5344CB8AC3E}">
        <p14:creationId xmlns:p14="http://schemas.microsoft.com/office/powerpoint/2010/main" val="1934674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age Jaune">
    <p:bg>
      <p:bgPr>
        <a:solidFill>
          <a:srgbClr val="F7A7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A762BA9D-618B-F442-BDE6-A121A5720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1581" y="2665531"/>
            <a:ext cx="13040439" cy="2680377"/>
          </a:xfrm>
        </p:spPr>
        <p:txBody>
          <a:bodyPr anchor="b">
            <a:normAutofit/>
          </a:bodyPr>
          <a:lstStyle>
            <a:lvl1pPr algn="ctr">
              <a:defRPr sz="5200" b="1" i="0">
                <a:solidFill>
                  <a:schemeClr val="bg1"/>
                </a:solidFill>
                <a:latin typeface="DIN-Black" pitchFamily="2" charset="0"/>
              </a:defRPr>
            </a:lvl1pPr>
          </a:lstStyle>
          <a:p>
            <a:r>
              <a:rPr lang="fr-FR" dirty="0"/>
              <a:t>Modifiez votre titre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F18AD9A3-B761-5547-9300-760004FAD21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9456" y="5802965"/>
            <a:ext cx="13040439" cy="1370315"/>
          </a:xfrm>
        </p:spPr>
        <p:txBody>
          <a:bodyPr>
            <a:normAutofit/>
          </a:bodyPr>
          <a:lstStyle>
            <a:lvl1pPr marL="0" indent="0" algn="ctr">
              <a:buNone/>
              <a:defRPr sz="2200" b="0" i="0">
                <a:solidFill>
                  <a:schemeClr val="bg1"/>
                </a:solidFill>
                <a:latin typeface="DIN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votre sous-titre</a:t>
            </a:r>
          </a:p>
        </p:txBody>
      </p:sp>
    </p:spTree>
    <p:extLst>
      <p:ext uri="{BB962C8B-B14F-4D97-AF65-F5344CB8AC3E}">
        <p14:creationId xmlns:p14="http://schemas.microsoft.com/office/powerpoint/2010/main" val="47286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mag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9FA8E5-6D1B-BC46-AF64-FE41DE882F1F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79D84C4C-EB22-FE43-83B9-BD264A0C6C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7B8DEC3-C246-CB4C-BA62-AD1998FBDB14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8">
            <a:extLst>
              <a:ext uri="{FF2B5EF4-FFF2-40B4-BE49-F238E27FC236}">
                <a16:creationId xmlns:a16="http://schemas.microsoft.com/office/drawing/2014/main" id="{941AE105-9E25-8B42-B58B-F13B2AD64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id="{0AC28AEA-DCFA-584B-88A7-81D874AC87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80166" y="1722570"/>
            <a:ext cx="629972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F7A70B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F7A70B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F7A70B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cliquez sur « augmenter le retrait » pour changer de niveau 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97C486D-8584-4D40-830B-A0FF9F0E9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0DE64795-7B5E-C54E-9332-795377EBD1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997" y="1722570"/>
            <a:ext cx="6522188" cy="8355454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latin typeface="DIN" pitchFamily="2" charset="0"/>
              </a:defRPr>
            </a:lvl1pPr>
          </a:lstStyle>
          <a:p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1804598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021D0CE-061E-9345-A8AC-6C6574498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78D5091-B454-2F4E-A4E1-F8F6AF857BB0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4A46B6F-D9B1-064E-AC9F-AA7F56EC6F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00DE66E-AC8D-0749-8FFA-8BCC028019CC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43BB960E-CF1C-C348-8597-49D2BA3319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C3D2300-3B1C-D145-9D06-48A6E0C969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1737" y="1722570"/>
            <a:ext cx="1336815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21B5EA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21B5EA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21B5EA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cliquer sur « augmenter le retrait » pour changer de niveau 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0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22140-865C-B842-A7A8-5F0AE311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2FCF61-A475-DC4B-9BF8-0B1529E2F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23BEC3-2E52-6D41-BCD8-B6ED326E1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F661DE-1FDD-D94C-B3FB-1E50CCE6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185E0-B673-9542-8D1B-A9B7C335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52818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mag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9FA8E5-6D1B-BC46-AF64-FE41DE882F1F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79D84C4C-EB22-FE43-83B9-BD264A0C6C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7B8DEC3-C246-CB4C-BA62-AD1998FBDB14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8">
            <a:extLst>
              <a:ext uri="{FF2B5EF4-FFF2-40B4-BE49-F238E27FC236}">
                <a16:creationId xmlns:a16="http://schemas.microsoft.com/office/drawing/2014/main" id="{941AE105-9E25-8B42-B58B-F13B2AD64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id="{0AC28AEA-DCFA-584B-88A7-81D874AC87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80166" y="1722570"/>
            <a:ext cx="629972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21B5EA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21B5EA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21B5EA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cliquez sur « augmenter le retrait » pour changer de niveau 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97C486D-8584-4D40-830B-A0FF9F0E9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0DE64795-7B5E-C54E-9332-795377EBD1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997" y="1722570"/>
            <a:ext cx="6522188" cy="8355454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latin typeface="DIN" pitchFamily="2" charset="0"/>
              </a:defRPr>
            </a:lvl1pPr>
          </a:lstStyle>
          <a:p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821832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021D0CE-061E-9345-A8AC-6C6574498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78D5091-B454-2F4E-A4E1-F8F6AF857BB0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4A46B6F-D9B1-064E-AC9F-AA7F56EC6F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00DE66E-AC8D-0749-8FFA-8BCC028019CC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43BB960E-CF1C-C348-8597-49D2BA3319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C3D2300-3B1C-D145-9D06-48A6E0C969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1737" y="1722570"/>
            <a:ext cx="1336815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ED6E6B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ED6E6B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ED6E6B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cliquer sur « augmenter le retrait » pour changer de niveau 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877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mag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9FA8E5-6D1B-BC46-AF64-FE41DE882F1F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79D84C4C-EB22-FE43-83B9-BD264A0C6C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7B8DEC3-C246-CB4C-BA62-AD1998FBDB14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8">
            <a:extLst>
              <a:ext uri="{FF2B5EF4-FFF2-40B4-BE49-F238E27FC236}">
                <a16:creationId xmlns:a16="http://schemas.microsoft.com/office/drawing/2014/main" id="{941AE105-9E25-8B42-B58B-F13B2AD64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id="{0AC28AEA-DCFA-584B-88A7-81D874AC87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80166" y="1722570"/>
            <a:ext cx="629972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ED6E6B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ED6E6B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ED6E6B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cliquez sur « augmenter le retrait » pour changer de niveau 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97C486D-8584-4D40-830B-A0FF9F0E9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0DE64795-7B5E-C54E-9332-795377EBD1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997" y="1722570"/>
            <a:ext cx="6522188" cy="8355454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latin typeface="DIN" pitchFamily="2" charset="0"/>
              </a:defRPr>
            </a:lvl1pPr>
          </a:lstStyle>
          <a:p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3198904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021D0CE-061E-9345-A8AC-6C6574498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78D5091-B454-2F4E-A4E1-F8F6AF857BB0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4A46B6F-D9B1-064E-AC9F-AA7F56EC6F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00DE66E-AC8D-0749-8FFA-8BCC028019CC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numéro de diapositive 18">
            <a:extLst>
              <a:ext uri="{FF2B5EF4-FFF2-40B4-BE49-F238E27FC236}">
                <a16:creationId xmlns:a16="http://schemas.microsoft.com/office/drawing/2014/main" id="{43BB960E-CF1C-C348-8597-49D2BA3319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C3D2300-3B1C-D145-9D06-48A6E0C969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1737" y="1722570"/>
            <a:ext cx="1336815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23AE84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23AE84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23AE84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cliquer sur « augmenter le retrait » pour changer de niveau 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685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Imag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109FA8E5-6D1B-BC46-AF64-FE41DE882F1F}"/>
              </a:ext>
            </a:extLst>
          </p:cNvPr>
          <p:cNvCxnSpPr/>
          <p:nvPr userDrawn="1"/>
        </p:nvCxnSpPr>
        <p:spPr>
          <a:xfrm>
            <a:off x="816997" y="1283119"/>
            <a:ext cx="1326289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79D84C4C-EB22-FE43-83B9-BD264A0C6C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30584" y="713879"/>
            <a:ext cx="8400993" cy="542005"/>
          </a:xfrm>
        </p:spPr>
        <p:txBody>
          <a:bodyPr wrap="none">
            <a:noAutofit/>
          </a:bodyPr>
          <a:lstStyle>
            <a:lvl1pPr marL="0" indent="0">
              <a:buFontTx/>
              <a:buNone/>
              <a:defRPr sz="1500" b="0" i="0">
                <a:latin typeface="DIN" pitchFamily="2" charset="0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27B8DEC3-C246-CB4C-BA62-AD1998FBDB14}"/>
              </a:ext>
            </a:extLst>
          </p:cNvPr>
          <p:cNvCxnSpPr>
            <a:cxnSpLocks/>
          </p:cNvCxnSpPr>
          <p:nvPr userDrawn="1"/>
        </p:nvCxnSpPr>
        <p:spPr>
          <a:xfrm>
            <a:off x="2699041" y="713880"/>
            <a:ext cx="0" cy="3978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18">
            <a:extLst>
              <a:ext uri="{FF2B5EF4-FFF2-40B4-BE49-F238E27FC236}">
                <a16:creationId xmlns:a16="http://schemas.microsoft.com/office/drawing/2014/main" id="{941AE105-9E25-8B42-B58B-F13B2AD64A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58844" y="713880"/>
            <a:ext cx="1365305" cy="569240"/>
          </a:xfrm>
          <a:prstGeom prst="rect">
            <a:avLst/>
          </a:prstGeom>
        </p:spPr>
        <p:txBody>
          <a:bodyPr/>
          <a:lstStyle>
            <a:lvl1pPr algn="r">
              <a:defRPr sz="1500" b="0" i="0">
                <a:solidFill>
                  <a:schemeClr val="tx1"/>
                </a:solidFill>
                <a:latin typeface="DIN" pitchFamily="2" charset="0"/>
              </a:defRPr>
            </a:lvl1pPr>
          </a:lstStyle>
          <a:p>
            <a:fld id="{F84A6894-B3BC-B544-AFEC-5673AE18B77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id="{0AC28AEA-DCFA-584B-88A7-81D874AC87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80166" y="1722570"/>
            <a:ext cx="6299729" cy="8355454"/>
          </a:xfrm>
        </p:spPr>
        <p:txBody>
          <a:bodyPr/>
          <a:lstStyle>
            <a:lvl1pPr marL="0" indent="0">
              <a:buFontTx/>
              <a:buNone/>
              <a:defRPr sz="4000" b="1" i="0" cap="all" baseline="0">
                <a:solidFill>
                  <a:srgbClr val="23AE84"/>
                </a:solidFill>
                <a:latin typeface="DIN-Black" pitchFamily="2" charset="0"/>
              </a:defRPr>
            </a:lvl1pPr>
            <a:lvl2pPr marL="0" indent="0">
              <a:buFontTx/>
              <a:buNone/>
              <a:tabLst/>
              <a:defRPr b="0" i="0">
                <a:latin typeface="DIN" pitchFamily="2" charset="0"/>
              </a:defRPr>
            </a:lvl2pPr>
            <a:lvl3pPr marL="0" indent="0">
              <a:buFontTx/>
              <a:buNone/>
              <a:tabLst/>
              <a:defRPr b="1" i="0" cap="all" baseline="0">
                <a:solidFill>
                  <a:srgbClr val="23AE84"/>
                </a:solidFill>
                <a:latin typeface="DIN-Black" pitchFamily="2" charset="0"/>
              </a:defRPr>
            </a:lvl3pPr>
            <a:lvl4pPr marL="0" indent="0">
              <a:buFontTx/>
              <a:buNone/>
              <a:tabLst/>
              <a:defRPr b="1" i="0" u="none">
                <a:solidFill>
                  <a:srgbClr val="1D315A"/>
                </a:solidFill>
                <a:latin typeface="DIN-Black" pitchFamily="2" charset="0"/>
              </a:defRPr>
            </a:lvl4pPr>
            <a:lvl5pPr marL="0" indent="0">
              <a:lnSpc>
                <a:spcPts val="2460"/>
              </a:lnSpc>
              <a:buFontTx/>
              <a:buNone/>
              <a:tabLst/>
              <a:defRPr b="0" i="0">
                <a:latin typeface="DIN" pitchFamily="2" charset="0"/>
              </a:defRPr>
            </a:lvl5pPr>
            <a:lvl6pPr marL="215900" indent="-215900">
              <a:lnSpc>
                <a:spcPts val="2460"/>
              </a:lnSpc>
              <a:buClr>
                <a:srgbClr val="23AE84"/>
              </a:buClr>
              <a:tabLst/>
              <a:defRPr b="0" i="0">
                <a:latin typeface="DIN" pitchFamily="2" charset="0"/>
              </a:defRPr>
            </a:lvl6pPr>
          </a:lstStyle>
          <a:p>
            <a:pPr lvl="0"/>
            <a:r>
              <a:rPr lang="fr-FR" dirty="0"/>
              <a:t>Votre titre 1 . cliquez sur « augmenter le retrait » pour changer de niveau de texte</a:t>
            </a:r>
          </a:p>
          <a:p>
            <a:pPr lvl="1"/>
            <a:r>
              <a:rPr lang="fr-FR" dirty="0"/>
              <a:t>Votre chapeau</a:t>
            </a:r>
          </a:p>
          <a:p>
            <a:pPr lvl="2"/>
            <a:r>
              <a:rPr lang="fr-FR" dirty="0"/>
              <a:t>Votre titre 2</a:t>
            </a:r>
          </a:p>
          <a:p>
            <a:pPr lvl="3"/>
            <a:r>
              <a:rPr lang="fr-FR" dirty="0"/>
              <a:t>Votre titre 3 </a:t>
            </a:r>
          </a:p>
          <a:p>
            <a:pPr lvl="4"/>
            <a:r>
              <a:rPr lang="fr-FR" dirty="0"/>
              <a:t>Votre texte courant</a:t>
            </a:r>
          </a:p>
          <a:p>
            <a:pPr lvl="5"/>
            <a:r>
              <a:rPr lang="fr-FR" dirty="0"/>
              <a:t>Votre liste à puces</a:t>
            </a:r>
          </a:p>
          <a:p>
            <a:pPr lvl="1"/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97C486D-8584-4D40-830B-A0FF9F0E92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7035" y="307143"/>
            <a:ext cx="1771289" cy="1072510"/>
          </a:xfrm>
          <a:prstGeom prst="rect">
            <a:avLst/>
          </a:prstGeom>
        </p:spPr>
      </p:pic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0DE64795-7B5E-C54E-9332-795377EBD1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997" y="1722570"/>
            <a:ext cx="6522188" cy="8355454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latin typeface="DIN" pitchFamily="2" charset="0"/>
              </a:defRPr>
            </a:lvl1pPr>
          </a:lstStyle>
          <a:p>
            <a:r>
              <a:rPr lang="fr-FR" dirty="0"/>
              <a:t>Insérez votre image</a:t>
            </a:r>
          </a:p>
        </p:txBody>
      </p:sp>
    </p:spTree>
    <p:extLst>
      <p:ext uri="{BB962C8B-B14F-4D97-AF65-F5344CB8AC3E}">
        <p14:creationId xmlns:p14="http://schemas.microsoft.com/office/powerpoint/2010/main" val="1950727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78F25FC7-1A7B-3D44-80EF-6D37C4C50F95}"/>
              </a:ext>
            </a:extLst>
          </p:cNvPr>
          <p:cNvSpPr txBox="1"/>
          <p:nvPr userDrawn="1"/>
        </p:nvSpPr>
        <p:spPr>
          <a:xfrm>
            <a:off x="4484262" y="6967422"/>
            <a:ext cx="3075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400 Chemin de Crécy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Mareuil-lès-Meaux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CS 50278 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77334 MEAUX CEDEX</a:t>
            </a:r>
          </a:p>
          <a:p>
            <a:r>
              <a:rPr lang="fr-FR" sz="1500" b="1" i="0" dirty="0">
                <a:solidFill>
                  <a:srgbClr val="1D315A"/>
                </a:solidFill>
                <a:effectLst/>
                <a:latin typeface="DIN-Black" pitchFamily="2" charset="0"/>
              </a:rPr>
              <a:t>Tél. : </a:t>
            </a:r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01 60 44 27 87</a:t>
            </a:r>
            <a:br>
              <a:rPr lang="fr-FR" sz="1500" dirty="0">
                <a:solidFill>
                  <a:srgbClr val="1D315A"/>
                </a:solidFill>
                <a:effectLst/>
                <a:latin typeface="DIN Light" pitchFamily="2" charset="0"/>
              </a:rPr>
            </a:br>
            <a:r>
              <a:rPr lang="fr-FR" sz="1500" b="1" i="0" dirty="0">
                <a:solidFill>
                  <a:srgbClr val="1D315A"/>
                </a:solidFill>
                <a:effectLst/>
                <a:latin typeface="DIN-Black" pitchFamily="2" charset="0"/>
              </a:rPr>
              <a:t>Mail : </a:t>
            </a:r>
            <a:r>
              <a:rPr lang="fr-FR" sz="1500" b="0" i="0" dirty="0" err="1">
                <a:solidFill>
                  <a:srgbClr val="1D315A"/>
                </a:solidFill>
                <a:effectLst/>
                <a:latin typeface="DIN" pitchFamily="2" charset="0"/>
              </a:rPr>
              <a:t>contact@equalis.org</a:t>
            </a:r>
            <a:endParaRPr lang="fr-FR" sz="1500" b="0" i="0" dirty="0">
              <a:solidFill>
                <a:srgbClr val="1D315A"/>
              </a:solidFill>
              <a:effectLst/>
              <a:latin typeface="DI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914AFB-C89D-D84E-BC20-34E757600774}"/>
              </a:ext>
            </a:extLst>
          </p:cNvPr>
          <p:cNvSpPr/>
          <p:nvPr userDrawn="1"/>
        </p:nvSpPr>
        <p:spPr>
          <a:xfrm>
            <a:off x="0" y="1"/>
            <a:ext cx="15119350" cy="6137893"/>
          </a:xfrm>
          <a:custGeom>
            <a:avLst/>
            <a:gdLst>
              <a:gd name="connsiteX0" fmla="*/ 0 w 12192000"/>
              <a:gd name="connsiteY0" fmla="*/ 0 h 3927981"/>
              <a:gd name="connsiteX1" fmla="*/ 12192000 w 12192000"/>
              <a:gd name="connsiteY1" fmla="*/ 0 h 3927981"/>
              <a:gd name="connsiteX2" fmla="*/ 12192000 w 12192000"/>
              <a:gd name="connsiteY2" fmla="*/ 3927981 h 3927981"/>
              <a:gd name="connsiteX3" fmla="*/ 0 w 12192000"/>
              <a:gd name="connsiteY3" fmla="*/ 3927981 h 3927981"/>
              <a:gd name="connsiteX4" fmla="*/ 0 w 12192000"/>
              <a:gd name="connsiteY4" fmla="*/ 0 h 3927981"/>
              <a:gd name="connsiteX0" fmla="*/ 0 w 12192000"/>
              <a:gd name="connsiteY0" fmla="*/ 0 h 3927981"/>
              <a:gd name="connsiteX1" fmla="*/ 12192000 w 12192000"/>
              <a:gd name="connsiteY1" fmla="*/ 0 h 3927981"/>
              <a:gd name="connsiteX2" fmla="*/ 12192000 w 12192000"/>
              <a:gd name="connsiteY2" fmla="*/ 3927981 h 3927981"/>
              <a:gd name="connsiteX3" fmla="*/ 1930400 w 12192000"/>
              <a:gd name="connsiteY3" fmla="*/ 3924300 h 3927981"/>
              <a:gd name="connsiteX4" fmla="*/ 0 w 12192000"/>
              <a:gd name="connsiteY4" fmla="*/ 3927981 h 3927981"/>
              <a:gd name="connsiteX5" fmla="*/ 0 w 12192000"/>
              <a:gd name="connsiteY5" fmla="*/ 0 h 3927981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4013200 w 12192000"/>
              <a:gd name="connsiteY3" fmla="*/ 3937000 h 3937000"/>
              <a:gd name="connsiteX4" fmla="*/ 1930400 w 12192000"/>
              <a:gd name="connsiteY4" fmla="*/ 3924300 h 3937000"/>
              <a:gd name="connsiteX5" fmla="*/ 0 w 12192000"/>
              <a:gd name="connsiteY5" fmla="*/ 3927981 h 3937000"/>
              <a:gd name="connsiteX6" fmla="*/ 0 w 12192000"/>
              <a:gd name="connsiteY6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6070600 w 12192000"/>
              <a:gd name="connsiteY3" fmla="*/ 3924299 h 3937000"/>
              <a:gd name="connsiteX4" fmla="*/ 4013200 w 12192000"/>
              <a:gd name="connsiteY4" fmla="*/ 3937000 h 3937000"/>
              <a:gd name="connsiteX5" fmla="*/ 1930400 w 12192000"/>
              <a:gd name="connsiteY5" fmla="*/ 3924300 h 3937000"/>
              <a:gd name="connsiteX6" fmla="*/ 0 w 12192000"/>
              <a:gd name="connsiteY6" fmla="*/ 3927981 h 3937000"/>
              <a:gd name="connsiteX7" fmla="*/ 0 w 12192000"/>
              <a:gd name="connsiteY7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7886700 w 12192000"/>
              <a:gd name="connsiteY3" fmla="*/ 3924299 h 3937000"/>
              <a:gd name="connsiteX4" fmla="*/ 6070600 w 12192000"/>
              <a:gd name="connsiteY4" fmla="*/ 3924299 h 3937000"/>
              <a:gd name="connsiteX5" fmla="*/ 4013200 w 12192000"/>
              <a:gd name="connsiteY5" fmla="*/ 3937000 h 3937000"/>
              <a:gd name="connsiteX6" fmla="*/ 1930400 w 12192000"/>
              <a:gd name="connsiteY6" fmla="*/ 3924300 h 3937000"/>
              <a:gd name="connsiteX7" fmla="*/ 0 w 12192000"/>
              <a:gd name="connsiteY7" fmla="*/ 3927981 h 3937000"/>
              <a:gd name="connsiteX8" fmla="*/ 0 w 12192000"/>
              <a:gd name="connsiteY8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10541000 w 12192000"/>
              <a:gd name="connsiteY3" fmla="*/ 39242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541000 w 12192000"/>
              <a:gd name="connsiteY3" fmla="*/ 39242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937000">
                <a:moveTo>
                  <a:pt x="0" y="0"/>
                </a:moveTo>
                <a:lnTo>
                  <a:pt x="12192000" y="0"/>
                </a:lnTo>
                <a:cubicBezTo>
                  <a:pt x="12187767" y="1025694"/>
                  <a:pt x="12183533" y="2051387"/>
                  <a:pt x="12179300" y="3077081"/>
                </a:cubicBezTo>
                <a:lnTo>
                  <a:pt x="10668000" y="3594099"/>
                </a:lnTo>
                <a:cubicBezTo>
                  <a:pt x="10642600" y="3577166"/>
                  <a:pt x="7975600" y="3509432"/>
                  <a:pt x="7937500" y="3505199"/>
                </a:cubicBezTo>
                <a:lnTo>
                  <a:pt x="6159500" y="3581399"/>
                </a:lnTo>
                <a:lnTo>
                  <a:pt x="4013200" y="3937000"/>
                </a:lnTo>
                <a:lnTo>
                  <a:pt x="1841500" y="3733800"/>
                </a:lnTo>
                <a:lnTo>
                  <a:pt x="0" y="3927981"/>
                </a:lnTo>
                <a:lnTo>
                  <a:pt x="0" y="0"/>
                </a:lnTo>
                <a:close/>
              </a:path>
            </a:pathLst>
          </a:custGeom>
          <a:solidFill>
            <a:srgbClr val="F7A7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39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9E95B0F-C848-2B48-A84B-BB07013020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0835" y="1479569"/>
            <a:ext cx="944959" cy="116818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F32B3306-D5CD-F648-9C19-A6E979B59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71013" y="3509043"/>
            <a:ext cx="944959" cy="116818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E816CAA1-3DE3-3747-A682-88A264F8D689}"/>
              </a:ext>
            </a:extLst>
          </p:cNvPr>
          <p:cNvSpPr txBox="1"/>
          <p:nvPr userDrawn="1"/>
        </p:nvSpPr>
        <p:spPr>
          <a:xfrm>
            <a:off x="2903602" y="1986495"/>
            <a:ext cx="93121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0" kern="1200" dirty="0">
                <a:solidFill>
                  <a:schemeClr val="bg1"/>
                </a:solidFill>
                <a:effectLst/>
                <a:latin typeface="DIN-Black" pitchFamily="2" charset="0"/>
                <a:ea typeface="+mn-ea"/>
                <a:cs typeface="+mn-cs"/>
              </a:rPr>
              <a:t>EQUALIS agit en faveur d’une société plus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i="0" kern="1200" dirty="0">
                <a:solidFill>
                  <a:schemeClr val="bg1"/>
                </a:solidFill>
                <a:effectLst/>
                <a:latin typeface="DIN-Black" pitchFamily="2" charset="0"/>
                <a:ea typeface="+mn-ea"/>
                <a:cs typeface="+mn-cs"/>
              </a:rPr>
              <a:t>juste, d’un monde équitable, pour permettre à chaque personne de préserver sa dignité.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41BBDA-D6F0-4E40-A98B-9E1C9B54FF1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0124" y="6742943"/>
            <a:ext cx="3858584" cy="275215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3D80F53-D41D-0146-ADA7-BC08B0ECA3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987827" y="8109561"/>
            <a:ext cx="4455841" cy="181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16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14AFB-C89D-D84E-BC20-34E757600774}"/>
              </a:ext>
            </a:extLst>
          </p:cNvPr>
          <p:cNvSpPr/>
          <p:nvPr userDrawn="1"/>
        </p:nvSpPr>
        <p:spPr>
          <a:xfrm>
            <a:off x="0" y="1"/>
            <a:ext cx="15119350" cy="6137893"/>
          </a:xfrm>
          <a:custGeom>
            <a:avLst/>
            <a:gdLst>
              <a:gd name="connsiteX0" fmla="*/ 0 w 12192000"/>
              <a:gd name="connsiteY0" fmla="*/ 0 h 3927981"/>
              <a:gd name="connsiteX1" fmla="*/ 12192000 w 12192000"/>
              <a:gd name="connsiteY1" fmla="*/ 0 h 3927981"/>
              <a:gd name="connsiteX2" fmla="*/ 12192000 w 12192000"/>
              <a:gd name="connsiteY2" fmla="*/ 3927981 h 3927981"/>
              <a:gd name="connsiteX3" fmla="*/ 0 w 12192000"/>
              <a:gd name="connsiteY3" fmla="*/ 3927981 h 3927981"/>
              <a:gd name="connsiteX4" fmla="*/ 0 w 12192000"/>
              <a:gd name="connsiteY4" fmla="*/ 0 h 3927981"/>
              <a:gd name="connsiteX0" fmla="*/ 0 w 12192000"/>
              <a:gd name="connsiteY0" fmla="*/ 0 h 3927981"/>
              <a:gd name="connsiteX1" fmla="*/ 12192000 w 12192000"/>
              <a:gd name="connsiteY1" fmla="*/ 0 h 3927981"/>
              <a:gd name="connsiteX2" fmla="*/ 12192000 w 12192000"/>
              <a:gd name="connsiteY2" fmla="*/ 3927981 h 3927981"/>
              <a:gd name="connsiteX3" fmla="*/ 1930400 w 12192000"/>
              <a:gd name="connsiteY3" fmla="*/ 3924300 h 3927981"/>
              <a:gd name="connsiteX4" fmla="*/ 0 w 12192000"/>
              <a:gd name="connsiteY4" fmla="*/ 3927981 h 3927981"/>
              <a:gd name="connsiteX5" fmla="*/ 0 w 12192000"/>
              <a:gd name="connsiteY5" fmla="*/ 0 h 3927981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4013200 w 12192000"/>
              <a:gd name="connsiteY3" fmla="*/ 3937000 h 3937000"/>
              <a:gd name="connsiteX4" fmla="*/ 1930400 w 12192000"/>
              <a:gd name="connsiteY4" fmla="*/ 3924300 h 3937000"/>
              <a:gd name="connsiteX5" fmla="*/ 0 w 12192000"/>
              <a:gd name="connsiteY5" fmla="*/ 3927981 h 3937000"/>
              <a:gd name="connsiteX6" fmla="*/ 0 w 12192000"/>
              <a:gd name="connsiteY6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6070600 w 12192000"/>
              <a:gd name="connsiteY3" fmla="*/ 3924299 h 3937000"/>
              <a:gd name="connsiteX4" fmla="*/ 4013200 w 12192000"/>
              <a:gd name="connsiteY4" fmla="*/ 3937000 h 3937000"/>
              <a:gd name="connsiteX5" fmla="*/ 1930400 w 12192000"/>
              <a:gd name="connsiteY5" fmla="*/ 3924300 h 3937000"/>
              <a:gd name="connsiteX6" fmla="*/ 0 w 12192000"/>
              <a:gd name="connsiteY6" fmla="*/ 3927981 h 3937000"/>
              <a:gd name="connsiteX7" fmla="*/ 0 w 12192000"/>
              <a:gd name="connsiteY7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7886700 w 12192000"/>
              <a:gd name="connsiteY3" fmla="*/ 3924299 h 3937000"/>
              <a:gd name="connsiteX4" fmla="*/ 6070600 w 12192000"/>
              <a:gd name="connsiteY4" fmla="*/ 3924299 h 3937000"/>
              <a:gd name="connsiteX5" fmla="*/ 4013200 w 12192000"/>
              <a:gd name="connsiteY5" fmla="*/ 3937000 h 3937000"/>
              <a:gd name="connsiteX6" fmla="*/ 1930400 w 12192000"/>
              <a:gd name="connsiteY6" fmla="*/ 3924300 h 3937000"/>
              <a:gd name="connsiteX7" fmla="*/ 0 w 12192000"/>
              <a:gd name="connsiteY7" fmla="*/ 3927981 h 3937000"/>
              <a:gd name="connsiteX8" fmla="*/ 0 w 12192000"/>
              <a:gd name="connsiteY8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92000 w 12192000"/>
              <a:gd name="connsiteY2" fmla="*/ 3927981 h 3937000"/>
              <a:gd name="connsiteX3" fmla="*/ 10541000 w 12192000"/>
              <a:gd name="connsiteY3" fmla="*/ 39242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541000 w 12192000"/>
              <a:gd name="connsiteY3" fmla="*/ 39242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886700 w 12192000"/>
              <a:gd name="connsiteY4" fmla="*/ 39242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070600 w 12192000"/>
              <a:gd name="connsiteY5" fmla="*/ 39242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930400 w 12192000"/>
              <a:gd name="connsiteY7" fmla="*/ 39243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  <a:gd name="connsiteX0" fmla="*/ 0 w 12192000"/>
              <a:gd name="connsiteY0" fmla="*/ 0 h 3937000"/>
              <a:gd name="connsiteX1" fmla="*/ 12192000 w 12192000"/>
              <a:gd name="connsiteY1" fmla="*/ 0 h 3937000"/>
              <a:gd name="connsiteX2" fmla="*/ 12179300 w 12192000"/>
              <a:gd name="connsiteY2" fmla="*/ 3077081 h 3937000"/>
              <a:gd name="connsiteX3" fmla="*/ 10668000 w 12192000"/>
              <a:gd name="connsiteY3" fmla="*/ 3594099 h 3937000"/>
              <a:gd name="connsiteX4" fmla="*/ 7937500 w 12192000"/>
              <a:gd name="connsiteY4" fmla="*/ 3505199 h 3937000"/>
              <a:gd name="connsiteX5" fmla="*/ 6159500 w 12192000"/>
              <a:gd name="connsiteY5" fmla="*/ 3581399 h 3937000"/>
              <a:gd name="connsiteX6" fmla="*/ 4013200 w 12192000"/>
              <a:gd name="connsiteY6" fmla="*/ 3937000 h 3937000"/>
              <a:gd name="connsiteX7" fmla="*/ 1841500 w 12192000"/>
              <a:gd name="connsiteY7" fmla="*/ 3733800 h 3937000"/>
              <a:gd name="connsiteX8" fmla="*/ 0 w 12192000"/>
              <a:gd name="connsiteY8" fmla="*/ 3927981 h 3937000"/>
              <a:gd name="connsiteX9" fmla="*/ 0 w 12192000"/>
              <a:gd name="connsiteY9" fmla="*/ 0 h 393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937000">
                <a:moveTo>
                  <a:pt x="0" y="0"/>
                </a:moveTo>
                <a:lnTo>
                  <a:pt x="12192000" y="0"/>
                </a:lnTo>
                <a:cubicBezTo>
                  <a:pt x="12187767" y="1025694"/>
                  <a:pt x="12183533" y="2051387"/>
                  <a:pt x="12179300" y="3077081"/>
                </a:cubicBezTo>
                <a:lnTo>
                  <a:pt x="10668000" y="3594099"/>
                </a:lnTo>
                <a:cubicBezTo>
                  <a:pt x="10642600" y="3577166"/>
                  <a:pt x="7975600" y="3509432"/>
                  <a:pt x="7937500" y="3505199"/>
                </a:cubicBezTo>
                <a:lnTo>
                  <a:pt x="6159500" y="3581399"/>
                </a:lnTo>
                <a:lnTo>
                  <a:pt x="4013200" y="3937000"/>
                </a:lnTo>
                <a:lnTo>
                  <a:pt x="1841500" y="3733800"/>
                </a:lnTo>
                <a:lnTo>
                  <a:pt x="0" y="3927981"/>
                </a:lnTo>
                <a:lnTo>
                  <a:pt x="0" y="0"/>
                </a:lnTo>
                <a:close/>
              </a:path>
            </a:pathLst>
          </a:custGeom>
          <a:solidFill>
            <a:srgbClr val="F7A7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39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16CAC5-3808-0B4A-BB6D-9CB89A3001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124" y="6742943"/>
            <a:ext cx="3858584" cy="275215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78F25FC7-1A7B-3D44-80EF-6D37C4C50F95}"/>
              </a:ext>
            </a:extLst>
          </p:cNvPr>
          <p:cNvSpPr txBox="1"/>
          <p:nvPr userDrawn="1"/>
        </p:nvSpPr>
        <p:spPr>
          <a:xfrm>
            <a:off x="4484263" y="6967422"/>
            <a:ext cx="3075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400 Chemin de Crécy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Mareuil-lès-Meaux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CS 50278 </a:t>
            </a:r>
          </a:p>
          <a:p>
            <a:r>
              <a:rPr lang="fr-FR" sz="1500" b="0" i="0" dirty="0">
                <a:solidFill>
                  <a:srgbClr val="1D315A"/>
                </a:solidFill>
                <a:effectLst/>
                <a:latin typeface="DIN" pitchFamily="2" charset="0"/>
              </a:rPr>
              <a:t>77334 MEAUX CEDEX</a:t>
            </a:r>
            <a:endParaRPr lang="fr-FR" sz="1500" dirty="0">
              <a:solidFill>
                <a:srgbClr val="1D315A"/>
              </a:solidFill>
              <a:effectLst/>
              <a:latin typeface="DIN Light" pitchFamily="2" charset="0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D3461C-A26F-1B46-9BE7-19C6B2E5217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84620" y="8392725"/>
            <a:ext cx="5278893" cy="181124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 b="0" i="0">
                <a:solidFill>
                  <a:srgbClr val="1D315A"/>
                </a:solidFill>
                <a:latin typeface="DIN" pitchFamily="2" charset="0"/>
              </a:defRPr>
            </a:lvl1pPr>
          </a:lstStyle>
          <a:p>
            <a:r>
              <a:rPr lang="fr-FR" dirty="0"/>
              <a:t>Entrez ici votre contact (nom, prénom, mail, téléphone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F77F7A3-974C-E245-8DEB-907A3035B2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7827" y="7955818"/>
            <a:ext cx="4455841" cy="181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01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336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07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D4A98-AD88-0645-B3A2-B0510045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3ECE31-47BC-9D4B-8E02-165F2418E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57D10-E972-314F-9481-4380F654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EB1277-E232-3E4F-AB6B-13E5DFBB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995225-8F61-B546-8C52-E1C7BE00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17989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1F54DE-4D3F-6F4D-9A48-4E85CEC6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8B928A-24FA-C94A-B7D0-09B7F740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3E3CB5-B390-204F-AB47-5BBAA605A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C920D3-DCD9-7B4C-A11E-373B4C98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C56B97-9199-5548-A31A-505586C7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F5831-11E5-8948-93EF-3EDEA364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29270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DDAE3-AC36-1D4E-B0A4-75E99E69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E0EC7E-2814-594C-BDB9-2202EAE57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992BC9-DF85-5946-A789-55616D2C6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AAEE47-8FB3-074E-8739-B9D206EB4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90779EE-B59F-0F47-ABE4-5112824AB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E8A923-5030-0247-BF25-F5CEDEA0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36E8BC-691C-B346-B3FA-1DC3B670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E71B7B-D8CC-0D47-B676-5A07137F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943032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0F116-3354-1D41-BC4E-A3E7EFA9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34EDD5-1B44-6E41-9DEE-20A7233B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AA91BC-A5AB-1C40-B68C-6880E610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948FBF-B5FA-CA46-96DC-E67CDF77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859363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432ADB-9856-5341-9AFB-ADF85BD6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0D8D7C-7771-B241-9AF9-7F5A3596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685EE1-4C25-3A44-8715-3AC15538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217347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375560-6260-884A-AE67-0E14858C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CF112-91CF-A04E-AE61-D7E4FDD07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A511F9-FA71-8742-9110-6772B7E5C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BC83C8-358A-984F-B834-CE66649A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BE2D78-1C57-A742-9D88-7B7DD1A7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ED9A56-CA63-6E49-9AEA-54533EFAA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30571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499B0-974F-A849-9386-FAAA7F81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923527-F838-A941-BB78-5911A3BB7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EC5CFE-AD02-CD4A-B841-E7EFE2D06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17B306-B866-BE44-978E-2E9D5EF9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9F7B68-3BA1-3842-8724-68FF403E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8E6EF4-A0F7-B047-95C7-B0D595A8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8523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CD6D8A-5A83-9B45-9C92-7FDAEDBA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08926F-3BC3-9742-817F-186717C17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7F377B-2F5B-F648-B65C-8F5B83291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1C6A-93A0-6049-B820-3CC07D3DC3CE}" type="datetimeFigureOut">
              <a:rPr lang="fr-FR" smtClean="0"/>
              <a:t>11/01/2022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99F836-ED70-224A-A9A6-54CBB0FAB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26F953-8205-5744-9EEE-D85928D8B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670C-24D6-0747-8BCC-CE672E566B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52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0" r:id="rId13"/>
    <p:sldLayoutId id="2147483651" r:id="rId14"/>
    <p:sldLayoutId id="2147483652" r:id="rId15"/>
    <p:sldLayoutId id="2147483653" r:id="rId16"/>
    <p:sldLayoutId id="2147483654" r:id="rId17"/>
    <p:sldLayoutId id="2147483656" r:id="rId18"/>
    <p:sldLayoutId id="2147483661" r:id="rId19"/>
    <p:sldLayoutId id="2147483662" r:id="rId20"/>
    <p:sldLayoutId id="2147483663" r:id="rId21"/>
    <p:sldLayoutId id="2147483664" r:id="rId22"/>
    <p:sldLayoutId id="2147483665" r:id="rId23"/>
    <p:sldLayoutId id="2147483666" r:id="rId24"/>
    <p:sldLayoutId id="2147483657" r:id="rId25"/>
    <p:sldLayoutId id="2147483658" r:id="rId26"/>
    <p:sldLayoutId id="2147483659" r:id="rId27"/>
  </p:sldLayoutIdLst>
  <p:hf hdr="0" ftr="0"/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DC533744-E6A6-D94B-867D-1EB390F2DF56}"/>
              </a:ext>
            </a:extLst>
          </p:cNvPr>
          <p:cNvSpPr/>
          <p:nvPr/>
        </p:nvSpPr>
        <p:spPr>
          <a:xfrm>
            <a:off x="12657229" y="8298296"/>
            <a:ext cx="1368907" cy="746904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122467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Communication Externe  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 et Publications</a:t>
            </a:r>
          </a:p>
          <a:p>
            <a:pPr marL="122467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Pilotage Communication  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 interne</a:t>
            </a:r>
          </a:p>
          <a:p>
            <a:pPr marL="122467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Evènements et forums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C3C9131B-5311-F94A-9ED9-37719896E5FA}"/>
              </a:ext>
            </a:extLst>
          </p:cNvPr>
          <p:cNvSpPr/>
          <p:nvPr/>
        </p:nvSpPr>
        <p:spPr>
          <a:xfrm>
            <a:off x="12650238" y="5268450"/>
            <a:ext cx="1362839" cy="857659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34650" indent="-171450">
              <a:buSzPct val="180000"/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1E315B"/>
              </a:solidFill>
            </a:endParaRPr>
          </a:p>
          <a:p>
            <a:pPr marL="157117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Développement projets </a:t>
            </a:r>
          </a:p>
          <a:p>
            <a:pPr marL="157117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Offre de service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 &amp; Performance</a:t>
            </a:r>
          </a:p>
          <a:p>
            <a:pPr marL="157117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Qualité</a:t>
            </a:r>
          </a:p>
          <a:p>
            <a:pPr marL="157117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Bientraitance</a:t>
            </a:r>
          </a:p>
          <a:p>
            <a:pPr marL="34650" indent="-171450">
              <a:buSzPct val="180000"/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1E315B"/>
              </a:solidFill>
            </a:endParaRP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FF615F86-A559-3346-8D47-DD639A589417}"/>
              </a:ext>
            </a:extLst>
          </p:cNvPr>
          <p:cNvSpPr/>
          <p:nvPr/>
        </p:nvSpPr>
        <p:spPr>
          <a:xfrm>
            <a:off x="12620230" y="4337690"/>
            <a:ext cx="1351054" cy="738516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1E315B"/>
              </a:solidFill>
            </a:endParaRPr>
          </a:p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Ressources Humaines</a:t>
            </a:r>
          </a:p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Administration Paie</a:t>
            </a:r>
          </a:p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Emploi / Formation</a:t>
            </a:r>
          </a:p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Relations Sociales</a:t>
            </a:r>
          </a:p>
          <a:p>
            <a:pPr marL="206103" indent="-171450">
              <a:buSzPct val="180000"/>
              <a:buFont typeface="Arial" panose="020B0604020202020204" pitchFamily="34" charset="0"/>
              <a:buChar char="•"/>
            </a:pPr>
            <a:endParaRPr lang="fr-FR" sz="800" dirty="0">
              <a:solidFill>
                <a:srgbClr val="1E315B"/>
              </a:solidFill>
            </a:endParaRP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581E64B4-52ED-DD41-9761-8CD95263E7B6}"/>
              </a:ext>
            </a:extLst>
          </p:cNvPr>
          <p:cNvSpPr/>
          <p:nvPr/>
        </p:nvSpPr>
        <p:spPr>
          <a:xfrm>
            <a:off x="12657229" y="6316505"/>
            <a:ext cx="1355848" cy="734314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157117" lvl="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Système et réseaux</a:t>
            </a:r>
          </a:p>
          <a:p>
            <a:pPr marL="157117" lvl="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Pilotage / Infogérance</a:t>
            </a:r>
          </a:p>
          <a:p>
            <a:pPr marL="157117" lvl="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Ingénierie étude 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 développement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2E39873-A68D-A74F-A56E-96D337D17826}"/>
              </a:ext>
            </a:extLst>
          </p:cNvPr>
          <p:cNvCxnSpPr>
            <a:cxnSpLocks/>
          </p:cNvCxnSpPr>
          <p:nvPr/>
        </p:nvCxnSpPr>
        <p:spPr>
          <a:xfrm flipV="1">
            <a:off x="12190815" y="3727704"/>
            <a:ext cx="563752" cy="2417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78" name="Rectangle : coins arrondis 77">
            <a:extLst>
              <a:ext uri="{FF2B5EF4-FFF2-40B4-BE49-F238E27FC236}">
                <a16:creationId xmlns:a16="http://schemas.microsoft.com/office/drawing/2014/main" id="{10839710-E06D-6C4F-AEEF-666150345C14}"/>
              </a:ext>
            </a:extLst>
          </p:cNvPr>
          <p:cNvSpPr/>
          <p:nvPr/>
        </p:nvSpPr>
        <p:spPr>
          <a:xfrm>
            <a:off x="12657236" y="7267827"/>
            <a:ext cx="1368900" cy="864874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122467" lvl="0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Gestion locative</a:t>
            </a:r>
          </a:p>
          <a:p>
            <a:pPr marL="122467" lvl="0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Patrimoine</a:t>
            </a:r>
          </a:p>
          <a:p>
            <a:pPr marL="122467" lvl="0" indent="-13680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Entretien Logistique</a:t>
            </a:r>
          </a:p>
        </p:txBody>
      </p:sp>
      <p:cxnSp>
        <p:nvCxnSpPr>
          <p:cNvPr id="215" name="Connecteur droit 214">
            <a:extLst>
              <a:ext uri="{FF2B5EF4-FFF2-40B4-BE49-F238E27FC236}">
                <a16:creationId xmlns:a16="http://schemas.microsoft.com/office/drawing/2014/main" id="{C8365F56-75B4-D341-8E24-40C8C32A26F2}"/>
              </a:ext>
            </a:extLst>
          </p:cNvPr>
          <p:cNvCxnSpPr>
            <a:cxnSpLocks/>
          </p:cNvCxnSpPr>
          <p:nvPr/>
        </p:nvCxnSpPr>
        <p:spPr>
          <a:xfrm flipV="1">
            <a:off x="12201173" y="4687829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6" name="Connecteur droit 215">
            <a:extLst>
              <a:ext uri="{FF2B5EF4-FFF2-40B4-BE49-F238E27FC236}">
                <a16:creationId xmlns:a16="http://schemas.microsoft.com/office/drawing/2014/main" id="{C1745FCD-3F85-3C4A-9F23-3AF9B0787DA4}"/>
              </a:ext>
            </a:extLst>
          </p:cNvPr>
          <p:cNvCxnSpPr>
            <a:cxnSpLocks/>
          </p:cNvCxnSpPr>
          <p:nvPr/>
        </p:nvCxnSpPr>
        <p:spPr>
          <a:xfrm flipV="1">
            <a:off x="12201173" y="5648546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7" name="Connecteur droit 216">
            <a:extLst>
              <a:ext uri="{FF2B5EF4-FFF2-40B4-BE49-F238E27FC236}">
                <a16:creationId xmlns:a16="http://schemas.microsoft.com/office/drawing/2014/main" id="{94F0C82C-B516-9C4E-921B-82D574993030}"/>
              </a:ext>
            </a:extLst>
          </p:cNvPr>
          <p:cNvCxnSpPr>
            <a:cxnSpLocks/>
          </p:cNvCxnSpPr>
          <p:nvPr/>
        </p:nvCxnSpPr>
        <p:spPr>
          <a:xfrm flipV="1">
            <a:off x="12201173" y="6637973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DF5FFAFE-78B0-B943-8F1B-F8D48A5A41A1}"/>
              </a:ext>
            </a:extLst>
          </p:cNvPr>
          <p:cNvCxnSpPr>
            <a:cxnSpLocks/>
          </p:cNvCxnSpPr>
          <p:nvPr/>
        </p:nvCxnSpPr>
        <p:spPr>
          <a:xfrm flipV="1">
            <a:off x="12201173" y="7646158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9" name="Connecteur droit 218">
            <a:extLst>
              <a:ext uri="{FF2B5EF4-FFF2-40B4-BE49-F238E27FC236}">
                <a16:creationId xmlns:a16="http://schemas.microsoft.com/office/drawing/2014/main" id="{C32AB45D-0BD9-BD4E-8B1D-CE7300C2657F}"/>
              </a:ext>
            </a:extLst>
          </p:cNvPr>
          <p:cNvCxnSpPr>
            <a:cxnSpLocks/>
          </p:cNvCxnSpPr>
          <p:nvPr/>
        </p:nvCxnSpPr>
        <p:spPr>
          <a:xfrm flipV="1">
            <a:off x="12201173" y="8635585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1" name="Connecteur droit 240">
            <a:extLst>
              <a:ext uri="{FF2B5EF4-FFF2-40B4-BE49-F238E27FC236}">
                <a16:creationId xmlns:a16="http://schemas.microsoft.com/office/drawing/2014/main" id="{428DC38E-15EC-0E46-AA0A-1677156D6612}"/>
              </a:ext>
            </a:extLst>
          </p:cNvPr>
          <p:cNvCxnSpPr>
            <a:cxnSpLocks/>
          </p:cNvCxnSpPr>
          <p:nvPr/>
        </p:nvCxnSpPr>
        <p:spPr>
          <a:xfrm>
            <a:off x="12754566" y="3344905"/>
            <a:ext cx="0" cy="783702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3" name="Connecteur droit 242">
            <a:extLst>
              <a:ext uri="{FF2B5EF4-FFF2-40B4-BE49-F238E27FC236}">
                <a16:creationId xmlns:a16="http://schemas.microsoft.com/office/drawing/2014/main" id="{B275A8F8-CD0A-5643-B912-7A87EFCA66FB}"/>
              </a:ext>
            </a:extLst>
          </p:cNvPr>
          <p:cNvCxnSpPr>
            <a:cxnSpLocks/>
          </p:cNvCxnSpPr>
          <p:nvPr/>
        </p:nvCxnSpPr>
        <p:spPr>
          <a:xfrm>
            <a:off x="12754566" y="4348952"/>
            <a:ext cx="0" cy="727253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5" name="Connecteur droit 244">
            <a:extLst>
              <a:ext uri="{FF2B5EF4-FFF2-40B4-BE49-F238E27FC236}">
                <a16:creationId xmlns:a16="http://schemas.microsoft.com/office/drawing/2014/main" id="{C175C3A3-02DE-B043-9319-5BC01E7924E6}"/>
              </a:ext>
            </a:extLst>
          </p:cNvPr>
          <p:cNvCxnSpPr>
            <a:cxnSpLocks/>
          </p:cNvCxnSpPr>
          <p:nvPr/>
        </p:nvCxnSpPr>
        <p:spPr>
          <a:xfrm>
            <a:off x="12754566" y="5288454"/>
            <a:ext cx="0" cy="83442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7" name="Connecteur droit 246">
            <a:extLst>
              <a:ext uri="{FF2B5EF4-FFF2-40B4-BE49-F238E27FC236}">
                <a16:creationId xmlns:a16="http://schemas.microsoft.com/office/drawing/2014/main" id="{1E1F6651-30FF-5E4B-87C5-0D8632184E2E}"/>
              </a:ext>
            </a:extLst>
          </p:cNvPr>
          <p:cNvCxnSpPr>
            <a:cxnSpLocks/>
          </p:cNvCxnSpPr>
          <p:nvPr/>
        </p:nvCxnSpPr>
        <p:spPr>
          <a:xfrm>
            <a:off x="12754566" y="6324774"/>
            <a:ext cx="0" cy="738648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49" name="Connecteur droit 248">
            <a:extLst>
              <a:ext uri="{FF2B5EF4-FFF2-40B4-BE49-F238E27FC236}">
                <a16:creationId xmlns:a16="http://schemas.microsoft.com/office/drawing/2014/main" id="{7258987D-AD1D-D746-96A9-966B8A09A1D6}"/>
              </a:ext>
            </a:extLst>
          </p:cNvPr>
          <p:cNvCxnSpPr>
            <a:cxnSpLocks/>
          </p:cNvCxnSpPr>
          <p:nvPr/>
        </p:nvCxnSpPr>
        <p:spPr>
          <a:xfrm>
            <a:off x="12754566" y="7282204"/>
            <a:ext cx="0" cy="82246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1" name="Connecteur droit 250">
            <a:extLst>
              <a:ext uri="{FF2B5EF4-FFF2-40B4-BE49-F238E27FC236}">
                <a16:creationId xmlns:a16="http://schemas.microsoft.com/office/drawing/2014/main" id="{964B5044-9DE7-DA4B-A316-E8AFC5FA0134}"/>
              </a:ext>
            </a:extLst>
          </p:cNvPr>
          <p:cNvCxnSpPr>
            <a:cxnSpLocks/>
          </p:cNvCxnSpPr>
          <p:nvPr/>
        </p:nvCxnSpPr>
        <p:spPr>
          <a:xfrm>
            <a:off x="12754566" y="8307766"/>
            <a:ext cx="0" cy="737434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82" name="Rectangle : coins arrondis 281">
            <a:extLst>
              <a:ext uri="{FF2B5EF4-FFF2-40B4-BE49-F238E27FC236}">
                <a16:creationId xmlns:a16="http://schemas.microsoft.com/office/drawing/2014/main" id="{72DC0369-ACFC-D04B-ACC5-6EE3F0C57A2A}"/>
              </a:ext>
            </a:extLst>
          </p:cNvPr>
          <p:cNvSpPr/>
          <p:nvPr/>
        </p:nvSpPr>
        <p:spPr>
          <a:xfrm>
            <a:off x="12616186" y="3347363"/>
            <a:ext cx="1333242" cy="777268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marL="20745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Comptabilité</a:t>
            </a:r>
          </a:p>
          <a:p>
            <a:pPr marL="20745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Contrôle de gestion</a:t>
            </a:r>
          </a:p>
          <a:p>
            <a:pPr marL="207450" indent="-171450">
              <a:buSzPct val="180000"/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rgbClr val="1E315B"/>
                </a:solidFill>
              </a:rPr>
              <a:t>Achats</a:t>
            </a:r>
          </a:p>
        </p:txBody>
      </p:sp>
      <p:cxnSp>
        <p:nvCxnSpPr>
          <p:cNvPr id="223" name="Connecteur droit 222">
            <a:extLst>
              <a:ext uri="{FF2B5EF4-FFF2-40B4-BE49-F238E27FC236}">
                <a16:creationId xmlns:a16="http://schemas.microsoft.com/office/drawing/2014/main" id="{1E54BA9B-517B-7D42-BD0E-53C73F73193F}"/>
              </a:ext>
            </a:extLst>
          </p:cNvPr>
          <p:cNvCxnSpPr>
            <a:cxnSpLocks/>
          </p:cNvCxnSpPr>
          <p:nvPr/>
        </p:nvCxnSpPr>
        <p:spPr>
          <a:xfrm>
            <a:off x="7820431" y="1138523"/>
            <a:ext cx="0" cy="1730772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7EB30A3-1BCD-0041-AE8C-99ABA7531B86}"/>
              </a:ext>
            </a:extLst>
          </p:cNvPr>
          <p:cNvGrpSpPr/>
          <p:nvPr/>
        </p:nvGrpSpPr>
        <p:grpSpPr>
          <a:xfrm>
            <a:off x="702466" y="3130568"/>
            <a:ext cx="2080668" cy="7251856"/>
            <a:chOff x="1020671" y="2930594"/>
            <a:chExt cx="2080668" cy="7019949"/>
          </a:xfrm>
        </p:grpSpPr>
        <p:sp>
          <p:nvSpPr>
            <p:cNvPr id="161" name="Rectangle : avec coins arrondis en diagonale 160">
              <a:extLst>
                <a:ext uri="{FF2B5EF4-FFF2-40B4-BE49-F238E27FC236}">
                  <a16:creationId xmlns:a16="http://schemas.microsoft.com/office/drawing/2014/main" id="{8984D9FF-F08B-8E4E-86D8-0AC1AFA4B62E}"/>
                </a:ext>
              </a:extLst>
            </p:cNvPr>
            <p:cNvSpPr/>
            <p:nvPr/>
          </p:nvSpPr>
          <p:spPr>
            <a:xfrm rot="10800000" flipH="1">
              <a:off x="1020671" y="2930594"/>
              <a:ext cx="2080668" cy="7019949"/>
            </a:xfrm>
            <a:prstGeom prst="round2Diag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9000">
                  <a:srgbClr val="C7D5E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b="1"/>
            </a:p>
          </p:txBody>
        </p:sp>
        <p:sp>
          <p:nvSpPr>
            <p:cNvPr id="162" name="Rectangle : avec coins arrondis en diagonale 161">
              <a:extLst>
                <a:ext uri="{FF2B5EF4-FFF2-40B4-BE49-F238E27FC236}">
                  <a16:creationId xmlns:a16="http://schemas.microsoft.com/office/drawing/2014/main" id="{1E066DC8-35BB-4848-973A-48055E632CFA}"/>
                </a:ext>
              </a:extLst>
            </p:cNvPr>
            <p:cNvSpPr/>
            <p:nvPr/>
          </p:nvSpPr>
          <p:spPr>
            <a:xfrm rot="10800000" flipH="1">
              <a:off x="1066579" y="2965827"/>
              <a:ext cx="1988692" cy="6938735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b="1" dirty="0"/>
            </a:p>
          </p:txBody>
        </p:sp>
      </p:grpSp>
      <p:grpSp>
        <p:nvGrpSpPr>
          <p:cNvPr id="165" name="Groupe 164">
            <a:extLst>
              <a:ext uri="{FF2B5EF4-FFF2-40B4-BE49-F238E27FC236}">
                <a16:creationId xmlns:a16="http://schemas.microsoft.com/office/drawing/2014/main" id="{10C8D400-D32B-FC47-9702-71695C30C3E4}"/>
              </a:ext>
            </a:extLst>
          </p:cNvPr>
          <p:cNvGrpSpPr/>
          <p:nvPr/>
        </p:nvGrpSpPr>
        <p:grpSpPr>
          <a:xfrm>
            <a:off x="866204" y="3362953"/>
            <a:ext cx="1765003" cy="6192970"/>
            <a:chOff x="1184409" y="3162979"/>
            <a:chExt cx="1765003" cy="6192970"/>
          </a:xfrm>
        </p:grpSpPr>
        <p:sp>
          <p:nvSpPr>
            <p:cNvPr id="106" name="Rectangle : coins arrondis 105">
              <a:extLst>
                <a:ext uri="{FF2B5EF4-FFF2-40B4-BE49-F238E27FC236}">
                  <a16:creationId xmlns:a16="http://schemas.microsoft.com/office/drawing/2014/main" id="{55CE0827-2A72-E748-AE1A-1FB4BA012BEC}"/>
                </a:ext>
              </a:extLst>
            </p:cNvPr>
            <p:cNvSpPr/>
            <p:nvPr/>
          </p:nvSpPr>
          <p:spPr>
            <a:xfrm>
              <a:off x="1184410" y="3162979"/>
              <a:ext cx="1765002" cy="447391"/>
            </a:xfrm>
            <a:prstGeom prst="roundRect">
              <a:avLst/>
            </a:prstGeom>
            <a:solidFill>
              <a:srgbClr val="C7D5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endParaRPr lang="fr-FR" sz="1400" dirty="0"/>
            </a:p>
          </p:txBody>
        </p:sp>
        <p:sp>
          <p:nvSpPr>
            <p:cNvPr id="71" name="Rectangle : avec coins arrondis en diagonale 70">
              <a:extLst>
                <a:ext uri="{FF2B5EF4-FFF2-40B4-BE49-F238E27FC236}">
                  <a16:creationId xmlns:a16="http://schemas.microsoft.com/office/drawing/2014/main" id="{D53478FE-9818-784B-83A1-F5F0781D09A8}"/>
                </a:ext>
              </a:extLst>
            </p:cNvPr>
            <p:cNvSpPr/>
            <p:nvPr/>
          </p:nvSpPr>
          <p:spPr>
            <a:xfrm>
              <a:off x="1184409" y="4227210"/>
              <a:ext cx="1749189" cy="886960"/>
            </a:xfrm>
            <a:prstGeom prst="round2DiagRect">
              <a:avLst/>
            </a:prstGeom>
            <a:noFill/>
            <a:ln w="12700">
              <a:solidFill>
                <a:srgbClr val="C7D5ED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t" anchorCtr="0"/>
            <a:lstStyle/>
            <a:p>
              <a:pPr algn="ctr">
                <a:spcAft>
                  <a:spcPts val="600"/>
                </a:spcAft>
              </a:pPr>
              <a:r>
                <a:rPr lang="fr-FR" dirty="0">
                  <a:solidFill>
                    <a:srgbClr val="21B5EA"/>
                  </a:solidFill>
                </a:rPr>
                <a:t> </a:t>
              </a:r>
              <a:r>
                <a:rPr lang="fr-FR" b="1" dirty="0">
                  <a:solidFill>
                    <a:srgbClr val="21B5EA"/>
                  </a:solidFill>
                </a:rPr>
                <a:t>SCI</a:t>
              </a:r>
            </a:p>
            <a:p>
              <a:pPr algn="ctr"/>
              <a:r>
                <a:rPr lang="fr-FR" sz="1200" dirty="0">
                  <a:solidFill>
                    <a:srgbClr val="1D315A"/>
                  </a:solidFill>
                </a:rPr>
                <a:t>GÉRANT</a:t>
              </a:r>
            </a:p>
            <a:p>
              <a:pPr algn="ctr"/>
              <a:r>
                <a:rPr lang="fr-FR" sz="1200" b="1" dirty="0">
                  <a:solidFill>
                    <a:srgbClr val="1D315A"/>
                  </a:solidFill>
                </a:rPr>
                <a:t>Arthur ANANE</a:t>
              </a:r>
            </a:p>
          </p:txBody>
        </p:sp>
        <p:cxnSp>
          <p:nvCxnSpPr>
            <p:cNvPr id="81" name="Connecteur droit 80">
              <a:extLst>
                <a:ext uri="{FF2B5EF4-FFF2-40B4-BE49-F238E27FC236}">
                  <a16:creationId xmlns:a16="http://schemas.microsoft.com/office/drawing/2014/main" id="{5D7ABEE7-F650-FC40-9527-BD137D9B3378}"/>
                </a:ext>
              </a:extLst>
            </p:cNvPr>
            <p:cNvCxnSpPr>
              <a:cxnSpLocks/>
            </p:cNvCxnSpPr>
            <p:nvPr/>
          </p:nvCxnSpPr>
          <p:spPr>
            <a:xfrm>
              <a:off x="2036072" y="3608024"/>
              <a:ext cx="1734" cy="613526"/>
            </a:xfrm>
            <a:prstGeom prst="line">
              <a:avLst/>
            </a:prstGeom>
            <a:noFill/>
            <a:ln w="12700">
              <a:solidFill>
                <a:srgbClr val="C7D5ED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09" name="Rectangle : avec coins arrondis en diagonale 108">
              <a:extLst>
                <a:ext uri="{FF2B5EF4-FFF2-40B4-BE49-F238E27FC236}">
                  <a16:creationId xmlns:a16="http://schemas.microsoft.com/office/drawing/2014/main" id="{17AEE70C-7AFD-2C4C-86E9-BDD9DF0744D0}"/>
                </a:ext>
              </a:extLst>
            </p:cNvPr>
            <p:cNvSpPr/>
            <p:nvPr/>
          </p:nvSpPr>
          <p:spPr>
            <a:xfrm>
              <a:off x="1184409" y="5739151"/>
              <a:ext cx="1749189" cy="1399861"/>
            </a:xfrm>
            <a:prstGeom prst="round2DiagRect">
              <a:avLst/>
            </a:prstGeom>
            <a:noFill/>
            <a:ln w="12700">
              <a:solidFill>
                <a:srgbClr val="C7D5ED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algn="ctr">
                <a:spcAft>
                  <a:spcPts val="600"/>
                </a:spcAft>
              </a:pPr>
              <a:r>
                <a:rPr lang="fr-FR" dirty="0">
                  <a:solidFill>
                    <a:srgbClr val="21B5EA"/>
                  </a:solidFill>
                </a:rPr>
                <a:t> </a:t>
              </a:r>
              <a:r>
                <a:rPr lang="fr-FR" b="1" dirty="0">
                  <a:solidFill>
                    <a:srgbClr val="21B5EA"/>
                  </a:solidFill>
                </a:rPr>
                <a:t>LRDV Nord Sud</a:t>
              </a:r>
              <a:br>
                <a:rPr lang="fr-FR" b="1" dirty="0">
                  <a:solidFill>
                    <a:srgbClr val="21B5EA"/>
                  </a:solidFill>
                </a:rPr>
              </a:br>
              <a:r>
                <a:rPr lang="fr-FR" b="1" dirty="0">
                  <a:solidFill>
                    <a:srgbClr val="21B5EA"/>
                  </a:solidFill>
                </a:rPr>
                <a:t>Hôtels</a:t>
              </a:r>
            </a:p>
            <a:p>
              <a:pPr algn="ctr"/>
              <a:r>
                <a:rPr lang="fr-FR" sz="1100" dirty="0">
                  <a:solidFill>
                    <a:srgbClr val="1D315A"/>
                  </a:solidFill>
                </a:rPr>
                <a:t>GÉRANT</a:t>
              </a:r>
            </a:p>
            <a:p>
              <a:pPr algn="ctr"/>
              <a:r>
                <a:rPr lang="fr-FR" sz="1200" b="1" dirty="0">
                  <a:solidFill>
                    <a:srgbClr val="1D315A"/>
                  </a:solidFill>
                </a:rPr>
                <a:t>Arthur ANANE</a:t>
              </a:r>
            </a:p>
          </p:txBody>
        </p:sp>
        <p:sp>
          <p:nvSpPr>
            <p:cNvPr id="110" name="Rectangle : avec coins arrondis en diagonale 109">
              <a:extLst>
                <a:ext uri="{FF2B5EF4-FFF2-40B4-BE49-F238E27FC236}">
                  <a16:creationId xmlns:a16="http://schemas.microsoft.com/office/drawing/2014/main" id="{9633C1FF-AF52-BB4F-96FE-9660A6193689}"/>
                </a:ext>
              </a:extLst>
            </p:cNvPr>
            <p:cNvSpPr/>
            <p:nvPr/>
          </p:nvSpPr>
          <p:spPr>
            <a:xfrm>
              <a:off x="1184409" y="7744728"/>
              <a:ext cx="1749189" cy="1611221"/>
            </a:xfrm>
            <a:prstGeom prst="round2DiagRect">
              <a:avLst/>
            </a:prstGeom>
            <a:noFill/>
            <a:ln w="12700">
              <a:solidFill>
                <a:srgbClr val="C7D5ED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t" anchorCtr="0"/>
            <a:lstStyle/>
            <a:p>
              <a:pPr algn="ctr">
                <a:spcAft>
                  <a:spcPts val="600"/>
                </a:spcAft>
              </a:pPr>
              <a:r>
                <a:rPr lang="fr-FR" b="1" dirty="0">
                  <a:solidFill>
                    <a:srgbClr val="21B5EA"/>
                  </a:solidFill>
                </a:rPr>
                <a:t>CYCLEVA</a:t>
              </a:r>
            </a:p>
            <a:p>
              <a:pPr algn="ctr"/>
              <a:r>
                <a:rPr lang="fr-FR" sz="1100" dirty="0">
                  <a:solidFill>
                    <a:srgbClr val="1D315A"/>
                  </a:solidFill>
                </a:rPr>
                <a:t>PRÉSIDENT</a:t>
              </a:r>
              <a:r>
                <a:rPr lang="fr-FR" sz="1200" dirty="0">
                  <a:solidFill>
                    <a:srgbClr val="1D315A"/>
                  </a:solidFill>
                </a:rPr>
                <a:t> </a:t>
              </a:r>
            </a:p>
            <a:p>
              <a:pPr algn="ctr"/>
              <a:r>
                <a:rPr lang="fr-FR" sz="1200" b="1" dirty="0">
                  <a:solidFill>
                    <a:srgbClr val="1D315A"/>
                  </a:solidFill>
                </a:rPr>
                <a:t>Arthur ANANE</a:t>
              </a:r>
            </a:p>
            <a:p>
              <a:pPr algn="ctr"/>
              <a:endParaRPr lang="fr-FR" sz="1200" b="1" dirty="0">
                <a:solidFill>
                  <a:srgbClr val="1D315A"/>
                </a:solidFill>
              </a:endParaRPr>
            </a:p>
            <a:p>
              <a:pPr algn="ctr"/>
              <a:r>
                <a:rPr lang="fr-FR" sz="1100" dirty="0">
                  <a:solidFill>
                    <a:srgbClr val="1D315A"/>
                  </a:solidFill>
                </a:rPr>
                <a:t>DIRECTEUR</a:t>
              </a:r>
              <a:r>
                <a:rPr lang="fr-FR" sz="1200" dirty="0">
                  <a:solidFill>
                    <a:srgbClr val="1D315A"/>
                  </a:solidFill>
                </a:rPr>
                <a:t> </a:t>
              </a:r>
            </a:p>
            <a:p>
              <a:pPr algn="ctr"/>
              <a:r>
                <a:rPr lang="fr-FR" sz="1200" b="1" dirty="0">
                  <a:solidFill>
                    <a:srgbClr val="1D315A"/>
                  </a:solidFill>
                </a:rPr>
                <a:t>Jean-Yves PEREZ</a:t>
              </a:r>
            </a:p>
          </p:txBody>
        </p: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6ED66FED-76C5-4646-B406-482B16B3E672}"/>
                </a:ext>
              </a:extLst>
            </p:cNvPr>
            <p:cNvCxnSpPr>
              <a:cxnSpLocks/>
            </p:cNvCxnSpPr>
            <p:nvPr/>
          </p:nvCxnSpPr>
          <p:spPr>
            <a:xfrm>
              <a:off x="2036072" y="5118961"/>
              <a:ext cx="1734" cy="613526"/>
            </a:xfrm>
            <a:prstGeom prst="line">
              <a:avLst/>
            </a:prstGeom>
            <a:noFill/>
            <a:ln w="12700">
              <a:solidFill>
                <a:srgbClr val="C7D5ED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4" name="Connecteur droit 113">
              <a:extLst>
                <a:ext uri="{FF2B5EF4-FFF2-40B4-BE49-F238E27FC236}">
                  <a16:creationId xmlns:a16="http://schemas.microsoft.com/office/drawing/2014/main" id="{14539CDF-A5C2-AD45-BD03-2F817041AE7B}"/>
                </a:ext>
              </a:extLst>
            </p:cNvPr>
            <p:cNvCxnSpPr>
              <a:cxnSpLocks/>
            </p:cNvCxnSpPr>
            <p:nvPr/>
          </p:nvCxnSpPr>
          <p:spPr>
            <a:xfrm>
              <a:off x="2036072" y="7134995"/>
              <a:ext cx="1734" cy="613526"/>
            </a:xfrm>
            <a:prstGeom prst="line">
              <a:avLst/>
            </a:prstGeom>
            <a:noFill/>
            <a:ln w="12700">
              <a:solidFill>
                <a:srgbClr val="C7D5ED"/>
              </a:solidFill>
              <a:tailEnd type="oval"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5" name="Rectangle : avec coins arrondis en diagonale 124">
            <a:extLst>
              <a:ext uri="{FF2B5EF4-FFF2-40B4-BE49-F238E27FC236}">
                <a16:creationId xmlns:a16="http://schemas.microsoft.com/office/drawing/2014/main" id="{DB3B1637-2F96-5C49-B9E6-40F98B0A67DF}"/>
              </a:ext>
            </a:extLst>
          </p:cNvPr>
          <p:cNvSpPr/>
          <p:nvPr/>
        </p:nvSpPr>
        <p:spPr>
          <a:xfrm rot="5400000">
            <a:off x="735071" y="5690103"/>
            <a:ext cx="7241884" cy="2097862"/>
          </a:xfrm>
          <a:prstGeom prst="round2DiagRect">
            <a:avLst>
              <a:gd name="adj1" fmla="val 12581"/>
              <a:gd name="adj2" fmla="val 0"/>
            </a:avLst>
          </a:prstGeom>
          <a:solidFill>
            <a:srgbClr val="23AE8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7" name="Rectangle à coins arrondis 73">
            <a:extLst>
              <a:ext uri="{FF2B5EF4-FFF2-40B4-BE49-F238E27FC236}">
                <a16:creationId xmlns:a16="http://schemas.microsoft.com/office/drawing/2014/main" id="{13A4497C-B18B-9B48-93F4-7B2E7E1840DD}"/>
              </a:ext>
            </a:extLst>
          </p:cNvPr>
          <p:cNvSpPr/>
          <p:nvPr/>
        </p:nvSpPr>
        <p:spPr>
          <a:xfrm>
            <a:off x="11252964" y="6316504"/>
            <a:ext cx="1203554" cy="746918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r>
              <a:rPr lang="fr-FR" sz="800" dirty="0">
                <a:solidFill>
                  <a:srgbClr val="1E315B"/>
                </a:solidFill>
              </a:rPr>
              <a:t>DIRECTEUR DES SYSTÈMES D’INFORMATION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Laurent ALAGUERO</a:t>
            </a:r>
          </a:p>
        </p:txBody>
      </p:sp>
      <p:sp>
        <p:nvSpPr>
          <p:cNvPr id="18" name="Rectangle à coins arrondis 75">
            <a:extLst>
              <a:ext uri="{FF2B5EF4-FFF2-40B4-BE49-F238E27FC236}">
                <a16:creationId xmlns:a16="http://schemas.microsoft.com/office/drawing/2014/main" id="{CEABA5D8-3C31-9143-BA79-42490171D16D}"/>
              </a:ext>
            </a:extLst>
          </p:cNvPr>
          <p:cNvSpPr/>
          <p:nvPr/>
        </p:nvSpPr>
        <p:spPr>
          <a:xfrm>
            <a:off x="11252964" y="4340081"/>
            <a:ext cx="1203369" cy="736124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r>
              <a:rPr lang="fr-FR" sz="800" dirty="0">
                <a:solidFill>
                  <a:srgbClr val="1E315B"/>
                </a:solidFill>
              </a:rPr>
              <a:t>DIRECTRICE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DES RESSOURCES HUMAINES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Madeleine TRINDADE</a:t>
            </a:r>
          </a:p>
        </p:txBody>
      </p:sp>
      <p:sp>
        <p:nvSpPr>
          <p:cNvPr id="19" name="Rectangle à coins arrondis 76">
            <a:extLst>
              <a:ext uri="{FF2B5EF4-FFF2-40B4-BE49-F238E27FC236}">
                <a16:creationId xmlns:a16="http://schemas.microsoft.com/office/drawing/2014/main" id="{112E0AA9-13DD-0C43-91E1-02DCC0587909}"/>
              </a:ext>
            </a:extLst>
          </p:cNvPr>
          <p:cNvSpPr/>
          <p:nvPr/>
        </p:nvSpPr>
        <p:spPr>
          <a:xfrm>
            <a:off x="11252964" y="3344518"/>
            <a:ext cx="1203554" cy="801939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r>
              <a:rPr lang="fr-FR" sz="800" dirty="0">
                <a:solidFill>
                  <a:srgbClr val="1E315B"/>
                </a:solidFill>
              </a:rPr>
              <a:t>DIRECTEUR ADMINISTRATIF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ET FINANCIER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Stéphane DECLARON</a:t>
            </a:r>
          </a:p>
        </p:txBody>
      </p:sp>
      <p:sp>
        <p:nvSpPr>
          <p:cNvPr id="34" name="Rectangle à coins arrondis 60">
            <a:extLst>
              <a:ext uri="{FF2B5EF4-FFF2-40B4-BE49-F238E27FC236}">
                <a16:creationId xmlns:a16="http://schemas.microsoft.com/office/drawing/2014/main" id="{7FE897CF-F9FE-A64C-B84A-852C210EE75E}"/>
              </a:ext>
            </a:extLst>
          </p:cNvPr>
          <p:cNvSpPr/>
          <p:nvPr/>
        </p:nvSpPr>
        <p:spPr>
          <a:xfrm>
            <a:off x="11252964" y="8298295"/>
            <a:ext cx="1203554" cy="746905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r>
              <a:rPr lang="fr-FR" sz="800" dirty="0">
                <a:solidFill>
                  <a:srgbClr val="1E315B"/>
                </a:solidFill>
              </a:rPr>
              <a:t>DIRECTRICE DE LA COMMUNICATION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Catherine MONIN</a:t>
            </a:r>
          </a:p>
        </p:txBody>
      </p:sp>
      <p:sp>
        <p:nvSpPr>
          <p:cNvPr id="36" name="Rectangle à coins arrondis 160">
            <a:extLst>
              <a:ext uri="{FF2B5EF4-FFF2-40B4-BE49-F238E27FC236}">
                <a16:creationId xmlns:a16="http://schemas.microsoft.com/office/drawing/2014/main" id="{BEC057BA-8282-1C4E-B596-DCA7C47A95A1}"/>
              </a:ext>
            </a:extLst>
          </p:cNvPr>
          <p:cNvSpPr/>
          <p:nvPr/>
        </p:nvSpPr>
        <p:spPr>
          <a:xfrm>
            <a:off x="11252965" y="7321151"/>
            <a:ext cx="1203368" cy="687656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r>
              <a:rPr lang="fr-FR" sz="800" dirty="0">
                <a:solidFill>
                  <a:srgbClr val="1E315B"/>
                </a:solidFill>
              </a:rPr>
              <a:t>DIRECTEUR DU PATRIMOINE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Arnaud BARRÉ</a:t>
            </a:r>
          </a:p>
        </p:txBody>
      </p:sp>
      <p:sp>
        <p:nvSpPr>
          <p:cNvPr id="40" name="Rectangle à coins arrondis 60">
            <a:extLst>
              <a:ext uri="{FF2B5EF4-FFF2-40B4-BE49-F238E27FC236}">
                <a16:creationId xmlns:a16="http://schemas.microsoft.com/office/drawing/2014/main" id="{7D0B7E05-77C4-874E-8DB4-1B616F9C821B}"/>
              </a:ext>
            </a:extLst>
          </p:cNvPr>
          <p:cNvSpPr/>
          <p:nvPr/>
        </p:nvSpPr>
        <p:spPr>
          <a:xfrm>
            <a:off x="11252964" y="5269829"/>
            <a:ext cx="1203370" cy="853051"/>
          </a:xfrm>
          <a:prstGeom prst="round2DiagRect">
            <a:avLst/>
          </a:prstGeom>
          <a:solidFill>
            <a:srgbClr val="D7E7FF"/>
          </a:solidFill>
          <a:ln w="15875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 anchorCtr="0"/>
          <a:lstStyle/>
          <a:p>
            <a:pPr algn="ctr"/>
            <a:endParaRPr lang="fr-FR" sz="800" b="1" dirty="0">
              <a:solidFill>
                <a:srgbClr val="1E315B"/>
              </a:solidFill>
            </a:endParaRPr>
          </a:p>
          <a:p>
            <a:pPr algn="ctr"/>
            <a:r>
              <a:rPr lang="fr-FR" sz="800" dirty="0">
                <a:solidFill>
                  <a:srgbClr val="1E315B"/>
                </a:solidFill>
              </a:rPr>
              <a:t>DIRECTRICE DU DÉVELOPPEMENT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&amp; DE L’OFFRE </a:t>
            </a:r>
            <a:br>
              <a:rPr lang="fr-FR" sz="800" dirty="0">
                <a:solidFill>
                  <a:srgbClr val="1E315B"/>
                </a:solidFill>
              </a:rPr>
            </a:br>
            <a:r>
              <a:rPr lang="fr-FR" sz="800" dirty="0">
                <a:solidFill>
                  <a:srgbClr val="1E315B"/>
                </a:solidFill>
              </a:rPr>
              <a:t>DE SERVICE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Manuela DEVRIENDT  </a:t>
            </a:r>
          </a:p>
          <a:p>
            <a:pPr algn="ctr"/>
            <a:endParaRPr lang="fr-FR" sz="800" b="1" dirty="0">
              <a:solidFill>
                <a:srgbClr val="1E315B"/>
              </a:solidFill>
            </a:endParaRPr>
          </a:p>
        </p:txBody>
      </p:sp>
      <p:sp>
        <p:nvSpPr>
          <p:cNvPr id="57" name="Rectangle à coins arrondis 76">
            <a:extLst>
              <a:ext uri="{FF2B5EF4-FFF2-40B4-BE49-F238E27FC236}">
                <a16:creationId xmlns:a16="http://schemas.microsoft.com/office/drawing/2014/main" id="{B9BDCCF6-1E10-6449-AD95-BBFA24724348}"/>
              </a:ext>
            </a:extLst>
          </p:cNvPr>
          <p:cNvSpPr/>
          <p:nvPr/>
        </p:nvSpPr>
        <p:spPr>
          <a:xfrm>
            <a:off x="3456314" y="3296059"/>
            <a:ext cx="1813683" cy="679650"/>
          </a:xfrm>
          <a:prstGeom prst="roundRect">
            <a:avLst/>
          </a:prstGeom>
          <a:solidFill>
            <a:srgbClr val="1D315A"/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PÔLE IAE &amp; FORMATION</a:t>
            </a:r>
          </a:p>
          <a:p>
            <a:pPr algn="ctr"/>
            <a:r>
              <a:rPr lang="fr-FR" sz="1050" dirty="0">
                <a:solidFill>
                  <a:prstClr val="white"/>
                </a:solidFill>
              </a:rPr>
              <a:t>DIRECTEUR DE PÔLE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Rachid OUARTI 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BD1DB64D-390C-9340-8AE1-CE962D9ADF1D}"/>
              </a:ext>
            </a:extLst>
          </p:cNvPr>
          <p:cNvCxnSpPr/>
          <p:nvPr/>
        </p:nvCxnSpPr>
        <p:spPr>
          <a:xfrm>
            <a:off x="4499117" y="3423026"/>
            <a:ext cx="1" cy="69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B57B518E-48A2-614D-A916-47B7A4247B1C}"/>
              </a:ext>
            </a:extLst>
          </p:cNvPr>
          <p:cNvCxnSpPr>
            <a:cxnSpLocks/>
          </p:cNvCxnSpPr>
          <p:nvPr/>
        </p:nvCxnSpPr>
        <p:spPr>
          <a:xfrm>
            <a:off x="1717562" y="1860115"/>
            <a:ext cx="4620608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78774813-7A8A-9042-8D41-E256910F8835}"/>
              </a:ext>
            </a:extLst>
          </p:cNvPr>
          <p:cNvGrpSpPr/>
          <p:nvPr/>
        </p:nvGrpSpPr>
        <p:grpSpPr>
          <a:xfrm>
            <a:off x="-164881" y="8454"/>
            <a:ext cx="3470938" cy="1232657"/>
            <a:chOff x="0" y="300106"/>
            <a:chExt cx="3470938" cy="1232657"/>
          </a:xfrm>
        </p:grpSpPr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id="{FE730AD5-7ECA-A141-96E9-F322B35F1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5447" y="300106"/>
              <a:ext cx="1660045" cy="799531"/>
            </a:xfrm>
            <a:prstGeom prst="rect">
              <a:avLst/>
            </a:prstGeom>
          </p:spPr>
        </p:pic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60874DBC-EDA8-7547-9D2F-579ADC835D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8843" y="1082610"/>
              <a:ext cx="35325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Espace réservé du texte 20">
              <a:extLst>
                <a:ext uri="{FF2B5EF4-FFF2-40B4-BE49-F238E27FC236}">
                  <a16:creationId xmlns:a16="http://schemas.microsoft.com/office/drawing/2014/main" id="{EA99F8C3-CF3C-2B49-8D1E-AE86463C24D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219849"/>
              <a:ext cx="3470938" cy="3129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Tx/>
                <a:buNone/>
                <a:defRPr sz="4000" b="1" i="0" kern="1200" cap="all" baseline="0">
                  <a:solidFill>
                    <a:srgbClr val="F7A70B"/>
                  </a:solidFill>
                  <a:latin typeface="DIN-Black" pitchFamily="2" charset="0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Tx/>
                <a:buNone/>
                <a:tabLst/>
                <a:defRPr sz="2400" b="0" i="0" kern="1200">
                  <a:solidFill>
                    <a:schemeClr val="tx1"/>
                  </a:solidFill>
                  <a:latin typeface="DIN" pitchFamily="2" charset="0"/>
                  <a:ea typeface="+mn-ea"/>
                  <a:cs typeface="+mn-cs"/>
                </a:defRPr>
              </a:lvl2pPr>
              <a:lvl3pPr marL="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Tx/>
                <a:buNone/>
                <a:tabLst/>
                <a:defRPr sz="2000" b="1" i="0" kern="1200" cap="all" baseline="0">
                  <a:solidFill>
                    <a:srgbClr val="F7A70B"/>
                  </a:solidFill>
                  <a:latin typeface="DIN-Black" pitchFamily="2" charset="0"/>
                  <a:ea typeface="+mn-ea"/>
                  <a:cs typeface="+mn-cs"/>
                </a:defRPr>
              </a:lvl3pPr>
              <a:lvl4pPr marL="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Tx/>
                <a:buNone/>
                <a:tabLst/>
                <a:defRPr sz="1800" b="1" i="0" u="none" kern="1200">
                  <a:solidFill>
                    <a:srgbClr val="1D315A"/>
                  </a:solidFill>
                  <a:latin typeface="DIN-Black" pitchFamily="2" charset="0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ts val="2460"/>
                </a:lnSpc>
                <a:spcBef>
                  <a:spcPts val="500"/>
                </a:spcBef>
                <a:buFontTx/>
                <a:buNone/>
                <a:tabLst/>
                <a:defRPr sz="1800" b="0" i="0" kern="1200">
                  <a:solidFill>
                    <a:schemeClr val="tx1"/>
                  </a:solidFill>
                  <a:latin typeface="DIN" pitchFamily="2" charset="0"/>
                  <a:ea typeface="+mn-ea"/>
                  <a:cs typeface="+mn-cs"/>
                </a:defRPr>
              </a:lvl5pPr>
              <a:lvl6pPr marL="215900" indent="-215900" algn="l" defTabSz="914400" rtl="0" eaLnBrk="1" latinLnBrk="0" hangingPunct="1">
                <a:lnSpc>
                  <a:spcPts val="2460"/>
                </a:lnSpc>
                <a:spcBef>
                  <a:spcPts val="500"/>
                </a:spcBef>
                <a:buClr>
                  <a:srgbClr val="F7A70B"/>
                </a:buClr>
                <a:buFont typeface="Arial" panose="020B0604020202020204" pitchFamily="34" charset="0"/>
                <a:buChar char="•"/>
                <a:tabLst/>
                <a:defRPr sz="1800" b="0" i="0" kern="1200">
                  <a:solidFill>
                    <a:schemeClr val="tx1"/>
                  </a:solidFill>
                  <a:latin typeface="DIN" pitchFamily="2" charset="0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780"/>
                </a:lnSpc>
              </a:pPr>
              <a:r>
                <a:rPr lang="fr-FR" sz="1600" spc="100" dirty="0">
                  <a:latin typeface="+mn-lt"/>
                </a:rPr>
                <a:t>Organigramme 2022</a:t>
              </a:r>
              <a:br>
                <a:rPr lang="fr-FR" sz="1600" spc="100" dirty="0">
                  <a:latin typeface="+mn-lt"/>
                </a:rPr>
              </a:br>
              <a:r>
                <a:rPr lang="fr-FR" sz="1600" spc="100" dirty="0">
                  <a:latin typeface="+mn-lt"/>
                </a:rPr>
                <a:t>avec filiales</a:t>
              </a:r>
              <a:endParaRPr lang="fr-FR" sz="1600" dirty="0">
                <a:latin typeface="+mn-lt"/>
              </a:endParaRPr>
            </a:p>
          </p:txBody>
        </p:sp>
      </p:grpSp>
      <p:sp>
        <p:nvSpPr>
          <p:cNvPr id="107" name="Espace réservé du texte 20">
            <a:extLst>
              <a:ext uri="{FF2B5EF4-FFF2-40B4-BE49-F238E27FC236}">
                <a16:creationId xmlns:a16="http://schemas.microsoft.com/office/drawing/2014/main" id="{4E2AF4CE-85FF-964E-B7F1-F95D4E6F03ED}"/>
              </a:ext>
            </a:extLst>
          </p:cNvPr>
          <p:cNvSpPr txBox="1">
            <a:spLocks/>
          </p:cNvSpPr>
          <p:nvPr/>
        </p:nvSpPr>
        <p:spPr>
          <a:xfrm>
            <a:off x="857547" y="3561845"/>
            <a:ext cx="1773656" cy="150298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000" b="1" i="0" kern="1200" cap="all" baseline="0">
                <a:solidFill>
                  <a:srgbClr val="F7A70B"/>
                </a:solidFill>
                <a:latin typeface="DIN-Black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2400" b="0" i="0" kern="1200">
                <a:solidFill>
                  <a:schemeClr val="tx1"/>
                </a:solidFill>
                <a:latin typeface="DIN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2000" b="1" i="0" kern="1200" cap="all" baseline="0">
                <a:solidFill>
                  <a:srgbClr val="F7A70B"/>
                </a:solidFill>
                <a:latin typeface="DIN-Black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800" b="1" i="0" u="none" kern="1200">
                <a:solidFill>
                  <a:srgbClr val="1D315A"/>
                </a:solidFill>
                <a:latin typeface="DIN-Black" pitchFamily="2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ts val="2460"/>
              </a:lnSpc>
              <a:spcBef>
                <a:spcPts val="500"/>
              </a:spcBef>
              <a:buFontTx/>
              <a:buNone/>
              <a:tabLst/>
              <a:defRPr sz="1800" b="0" i="0" kern="1200">
                <a:solidFill>
                  <a:schemeClr val="tx1"/>
                </a:solidFill>
                <a:latin typeface="DIN" pitchFamily="2" charset="0"/>
                <a:ea typeface="+mn-ea"/>
                <a:cs typeface="+mn-cs"/>
              </a:defRPr>
            </a:lvl5pPr>
            <a:lvl6pPr marL="215900" indent="-215900" algn="l" defTabSz="914400" rtl="0" eaLnBrk="1" latinLnBrk="0" hangingPunct="1">
              <a:lnSpc>
                <a:spcPts val="2460"/>
              </a:lnSpc>
              <a:spcBef>
                <a:spcPts val="500"/>
              </a:spcBef>
              <a:buClr>
                <a:srgbClr val="F7A70B"/>
              </a:buClr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DIN" pitchFamily="2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 algn="ctr">
              <a:lnSpc>
                <a:spcPts val="1000"/>
              </a:lnSpc>
              <a:spcBef>
                <a:spcPts val="0"/>
              </a:spcBef>
            </a:pPr>
            <a:r>
              <a:rPr lang="fr-FR" sz="1600" b="1" spc="-20" dirty="0">
                <a:solidFill>
                  <a:srgbClr val="1D315A"/>
                </a:solidFill>
                <a:latin typeface="+mn-lt"/>
              </a:rPr>
              <a:t>FILIALES</a:t>
            </a:r>
          </a:p>
        </p:txBody>
      </p:sp>
      <p:cxnSp>
        <p:nvCxnSpPr>
          <p:cNvPr id="151" name="Connecteur droit 150">
            <a:extLst>
              <a:ext uri="{FF2B5EF4-FFF2-40B4-BE49-F238E27FC236}">
                <a16:creationId xmlns:a16="http://schemas.microsoft.com/office/drawing/2014/main" id="{7AD35B2B-EF70-3D40-85FE-269C9C51B942}"/>
              </a:ext>
            </a:extLst>
          </p:cNvPr>
          <p:cNvCxnSpPr>
            <a:cxnSpLocks/>
          </p:cNvCxnSpPr>
          <p:nvPr/>
        </p:nvCxnSpPr>
        <p:spPr>
          <a:xfrm>
            <a:off x="4316752" y="3987467"/>
            <a:ext cx="0" cy="434057"/>
          </a:xfrm>
          <a:prstGeom prst="line">
            <a:avLst/>
          </a:prstGeom>
          <a:noFill/>
          <a:ln w="12700">
            <a:solidFill>
              <a:schemeClr val="bg1"/>
            </a:solidFill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4" name="Connecteur droit 153">
            <a:extLst>
              <a:ext uri="{FF2B5EF4-FFF2-40B4-BE49-F238E27FC236}">
                <a16:creationId xmlns:a16="http://schemas.microsoft.com/office/drawing/2014/main" id="{69C91574-6594-B94E-A651-47B88ED3C9CD}"/>
              </a:ext>
            </a:extLst>
          </p:cNvPr>
          <p:cNvCxnSpPr>
            <a:cxnSpLocks/>
          </p:cNvCxnSpPr>
          <p:nvPr/>
        </p:nvCxnSpPr>
        <p:spPr>
          <a:xfrm>
            <a:off x="4310945" y="5375224"/>
            <a:ext cx="5806" cy="573475"/>
          </a:xfrm>
          <a:prstGeom prst="line">
            <a:avLst/>
          </a:prstGeom>
          <a:noFill/>
          <a:ln w="12700">
            <a:solidFill>
              <a:schemeClr val="bg1"/>
            </a:solidFill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6" name="Rectangle : avec coins arrondis en diagonale 125">
            <a:extLst>
              <a:ext uri="{FF2B5EF4-FFF2-40B4-BE49-F238E27FC236}">
                <a16:creationId xmlns:a16="http://schemas.microsoft.com/office/drawing/2014/main" id="{F5E7E478-DD14-4A46-837A-90D4607D6F20}"/>
              </a:ext>
            </a:extLst>
          </p:cNvPr>
          <p:cNvSpPr/>
          <p:nvPr/>
        </p:nvSpPr>
        <p:spPr>
          <a:xfrm>
            <a:off x="3440969" y="4433035"/>
            <a:ext cx="1813682" cy="943708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MOBILISATION</a:t>
            </a:r>
            <a:br>
              <a:rPr lang="fr-FR" sz="1050" b="1" dirty="0">
                <a:solidFill>
                  <a:schemeClr val="bg1"/>
                </a:solidFill>
              </a:rPr>
            </a:br>
            <a:r>
              <a:rPr lang="fr-FR" sz="1050" b="1" dirty="0">
                <a:solidFill>
                  <a:schemeClr val="bg1"/>
                </a:solidFill>
              </a:rPr>
              <a:t>&amp; FORMATION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</a:rPr>
              <a:t>DIRECTEUR</a:t>
            </a:r>
          </a:p>
          <a:p>
            <a:pPr algn="ctr"/>
            <a:r>
              <a:rPr lang="fr-FR" sz="1050" b="1" dirty="0">
                <a:solidFill>
                  <a:schemeClr val="bg1"/>
                </a:solidFill>
              </a:rPr>
              <a:t>Dalil BENMEHIDI</a:t>
            </a:r>
            <a:endParaRPr lang="fr-FR" sz="105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27" name="Rectangle : avec coins arrondis en diagonale 126">
            <a:extLst>
              <a:ext uri="{FF2B5EF4-FFF2-40B4-BE49-F238E27FC236}">
                <a16:creationId xmlns:a16="http://schemas.microsoft.com/office/drawing/2014/main" id="{6A406B46-6C63-B241-AFF3-38FDA34AE64E}"/>
              </a:ext>
            </a:extLst>
          </p:cNvPr>
          <p:cNvSpPr/>
          <p:nvPr/>
        </p:nvSpPr>
        <p:spPr>
          <a:xfrm>
            <a:off x="3440969" y="5960457"/>
            <a:ext cx="1813682" cy="943708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1050" b="1" dirty="0">
                <a:solidFill>
                  <a:schemeClr val="bg1"/>
                </a:solidFill>
              </a:rPr>
              <a:t>ACTIVITES BIO &amp; </a:t>
            </a:r>
          </a:p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ESPACES VERTS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</a:rPr>
              <a:t>DIRECTRICE</a:t>
            </a:r>
          </a:p>
          <a:p>
            <a:pPr algn="ctr"/>
            <a:r>
              <a:rPr lang="fr-FR" sz="1050" b="1" dirty="0">
                <a:solidFill>
                  <a:schemeClr val="bg1"/>
                </a:solidFill>
              </a:rPr>
              <a:t>Claire LEONCE</a:t>
            </a:r>
          </a:p>
        </p:txBody>
      </p:sp>
      <p:sp>
        <p:nvSpPr>
          <p:cNvPr id="170" name="Rectangle : avec coins arrondis en diagonale 169">
            <a:extLst>
              <a:ext uri="{FF2B5EF4-FFF2-40B4-BE49-F238E27FC236}">
                <a16:creationId xmlns:a16="http://schemas.microsoft.com/office/drawing/2014/main" id="{49524A30-4C6A-BA4C-96D2-E484B0DE8DAD}"/>
              </a:ext>
            </a:extLst>
          </p:cNvPr>
          <p:cNvSpPr/>
          <p:nvPr/>
        </p:nvSpPr>
        <p:spPr>
          <a:xfrm rot="5400000">
            <a:off x="3278324" y="5690224"/>
            <a:ext cx="7241885" cy="2097862"/>
          </a:xfrm>
          <a:prstGeom prst="round2DiagRect">
            <a:avLst>
              <a:gd name="adj1" fmla="val 12581"/>
              <a:gd name="adj2" fmla="val 0"/>
            </a:avLst>
          </a:prstGeom>
          <a:solidFill>
            <a:srgbClr val="F7A70B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71" name="Rectangle à coins arrondis 76">
            <a:extLst>
              <a:ext uri="{FF2B5EF4-FFF2-40B4-BE49-F238E27FC236}">
                <a16:creationId xmlns:a16="http://schemas.microsoft.com/office/drawing/2014/main" id="{7CD7C70D-D355-6A48-86FA-57043111A9F3}"/>
              </a:ext>
            </a:extLst>
          </p:cNvPr>
          <p:cNvSpPr/>
          <p:nvPr/>
        </p:nvSpPr>
        <p:spPr>
          <a:xfrm>
            <a:off x="5999495" y="3283167"/>
            <a:ext cx="1813683" cy="863290"/>
          </a:xfrm>
          <a:prstGeom prst="roundRect">
            <a:avLst/>
          </a:prstGeom>
          <a:solidFill>
            <a:srgbClr val="1D315A"/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PÔLE JEUNESSE/ INTÉGRATION SANTÉ </a:t>
            </a:r>
          </a:p>
          <a:p>
            <a:pPr algn="ctr"/>
            <a:r>
              <a:rPr lang="fr-FR" sz="1050" dirty="0">
                <a:solidFill>
                  <a:prstClr val="white"/>
                </a:solidFill>
              </a:rPr>
              <a:t>DIRECTEUR DE PÔLE</a:t>
            </a:r>
          </a:p>
          <a:p>
            <a:pPr algn="ctr"/>
            <a:r>
              <a:rPr lang="fr-FR" sz="1000" b="1" dirty="0" err="1">
                <a:solidFill>
                  <a:schemeClr val="bg1"/>
                </a:solidFill>
              </a:rPr>
              <a:t>Pantélis</a:t>
            </a:r>
            <a:r>
              <a:rPr lang="fr-FR" sz="1000" b="1" dirty="0">
                <a:solidFill>
                  <a:schemeClr val="bg1"/>
                </a:solidFill>
              </a:rPr>
              <a:t> MORAITIS</a:t>
            </a:r>
          </a:p>
        </p:txBody>
      </p:sp>
      <p:grpSp>
        <p:nvGrpSpPr>
          <p:cNvPr id="183" name="Groupe 182">
            <a:extLst>
              <a:ext uri="{FF2B5EF4-FFF2-40B4-BE49-F238E27FC236}">
                <a16:creationId xmlns:a16="http://schemas.microsoft.com/office/drawing/2014/main" id="{F1A108B4-7559-EA43-A1D7-4432A900A8A0}"/>
              </a:ext>
            </a:extLst>
          </p:cNvPr>
          <p:cNvGrpSpPr/>
          <p:nvPr/>
        </p:nvGrpSpPr>
        <p:grpSpPr>
          <a:xfrm>
            <a:off x="5976493" y="4275917"/>
            <a:ext cx="1834010" cy="5644505"/>
            <a:chOff x="6297862" y="4075943"/>
            <a:chExt cx="1811310" cy="4823297"/>
          </a:xfrm>
        </p:grpSpPr>
        <p:sp>
          <p:nvSpPr>
            <p:cNvPr id="173" name="Rectangle : avec coins arrondis en diagonale 172">
              <a:extLst>
                <a:ext uri="{FF2B5EF4-FFF2-40B4-BE49-F238E27FC236}">
                  <a16:creationId xmlns:a16="http://schemas.microsoft.com/office/drawing/2014/main" id="{C34032E0-E3C4-624D-9830-4B479A8562AF}"/>
                </a:ext>
              </a:extLst>
            </p:cNvPr>
            <p:cNvSpPr/>
            <p:nvPr/>
          </p:nvSpPr>
          <p:spPr>
            <a:xfrm>
              <a:off x="6297862" y="8323172"/>
              <a:ext cx="1771546" cy="576068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SANTÉ 77</a:t>
              </a:r>
            </a:p>
            <a:p>
              <a:pPr marL="171453" indent="-171453" algn="ctr"/>
              <a:r>
                <a:rPr lang="fr-FR" sz="1000" dirty="0">
                  <a:solidFill>
                    <a:srgbClr val="1E315B"/>
                  </a:solidFill>
                </a:rPr>
                <a:t>DIRECTEUR</a:t>
              </a:r>
              <a:endParaRPr lang="fr-FR" sz="1000" b="1" dirty="0">
                <a:solidFill>
                  <a:srgbClr val="1E315B"/>
                </a:solidFill>
              </a:endParaRPr>
            </a:p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Gérard PLACET </a:t>
              </a:r>
            </a:p>
          </p:txBody>
        </p:sp>
        <p:sp>
          <p:nvSpPr>
            <p:cNvPr id="174" name="Rectangle : avec coins arrondis en diagonale 173">
              <a:extLst>
                <a:ext uri="{FF2B5EF4-FFF2-40B4-BE49-F238E27FC236}">
                  <a16:creationId xmlns:a16="http://schemas.microsoft.com/office/drawing/2014/main" id="{B4E29AF7-0743-554B-8C0A-7880A3350E7A}"/>
                </a:ext>
              </a:extLst>
            </p:cNvPr>
            <p:cNvSpPr/>
            <p:nvPr/>
          </p:nvSpPr>
          <p:spPr>
            <a:xfrm>
              <a:off x="6349038" y="4075943"/>
              <a:ext cx="1760134" cy="561558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t" anchorCtr="0"/>
            <a:lstStyle/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ENFANCE  JEUNESSE 75</a:t>
              </a:r>
            </a:p>
            <a:p>
              <a:pPr algn="ctr"/>
              <a:r>
                <a:rPr lang="fr-FR" sz="1000" dirty="0">
                  <a:solidFill>
                    <a:srgbClr val="1E315B"/>
                  </a:solidFill>
                </a:rPr>
                <a:t>DIRECTRICE</a:t>
              </a:r>
            </a:p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Hélène JAUFFRET</a:t>
              </a:r>
            </a:p>
          </p:txBody>
        </p:sp>
        <p:sp>
          <p:nvSpPr>
            <p:cNvPr id="175" name="Rectangle : avec coins arrondis en diagonale 174">
              <a:extLst>
                <a:ext uri="{FF2B5EF4-FFF2-40B4-BE49-F238E27FC236}">
                  <a16:creationId xmlns:a16="http://schemas.microsoft.com/office/drawing/2014/main" id="{253C84C5-6625-BB4C-AE35-629D646C7D25}"/>
                </a:ext>
              </a:extLst>
            </p:cNvPr>
            <p:cNvSpPr/>
            <p:nvPr/>
          </p:nvSpPr>
          <p:spPr>
            <a:xfrm>
              <a:off x="6337565" y="5422967"/>
              <a:ext cx="1771550" cy="648716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JEUNESSE INTEGRATION 91</a:t>
              </a:r>
            </a:p>
            <a:p>
              <a:pPr marL="171453" indent="-171453" algn="ctr"/>
              <a:r>
                <a:rPr lang="fr-FR" sz="1000" dirty="0">
                  <a:solidFill>
                    <a:srgbClr val="1E315B"/>
                  </a:solidFill>
                </a:rPr>
                <a:t>DIRECTRICE</a:t>
              </a:r>
              <a:endParaRPr lang="fr-FR" sz="1000" b="1" dirty="0">
                <a:solidFill>
                  <a:srgbClr val="1E315B"/>
                </a:solidFill>
              </a:endParaRPr>
            </a:p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Chloé ROLLIN –</a:t>
              </a:r>
            </a:p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GOLDSCHEIDER </a:t>
              </a:r>
            </a:p>
          </p:txBody>
        </p:sp>
        <p:sp>
          <p:nvSpPr>
            <p:cNvPr id="177" name="Rectangle : avec coins arrondis en diagonale 176">
              <a:extLst>
                <a:ext uri="{FF2B5EF4-FFF2-40B4-BE49-F238E27FC236}">
                  <a16:creationId xmlns:a16="http://schemas.microsoft.com/office/drawing/2014/main" id="{C54DD840-FBC1-D344-A8AB-1585EB1883C7}"/>
                </a:ext>
              </a:extLst>
            </p:cNvPr>
            <p:cNvSpPr/>
            <p:nvPr/>
          </p:nvSpPr>
          <p:spPr>
            <a:xfrm>
              <a:off x="6337565" y="6213400"/>
              <a:ext cx="1771550" cy="573385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INTEGRATION 45 </a:t>
              </a:r>
            </a:p>
            <a:p>
              <a:pPr algn="ctr"/>
              <a:r>
                <a:rPr lang="fr-FR" sz="1000" dirty="0">
                  <a:solidFill>
                    <a:srgbClr val="1E315B"/>
                  </a:solidFill>
                </a:rPr>
                <a:t>DIRECTEUR</a:t>
              </a:r>
              <a:r>
                <a:rPr lang="fr-FR" sz="1000" b="1" dirty="0">
                  <a:solidFill>
                    <a:srgbClr val="1E315B"/>
                  </a:solidFill>
                </a:rPr>
                <a:t> </a:t>
              </a:r>
            </a:p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Recrutement en cours</a:t>
              </a:r>
            </a:p>
          </p:txBody>
        </p:sp>
        <p:sp>
          <p:nvSpPr>
            <p:cNvPr id="178" name="Rectangle : avec coins arrondis en diagonale 177">
              <a:extLst>
                <a:ext uri="{FF2B5EF4-FFF2-40B4-BE49-F238E27FC236}">
                  <a16:creationId xmlns:a16="http://schemas.microsoft.com/office/drawing/2014/main" id="{7BB771E3-0834-F54A-B6BB-DDD752B33EE2}"/>
                </a:ext>
              </a:extLst>
            </p:cNvPr>
            <p:cNvSpPr/>
            <p:nvPr/>
          </p:nvSpPr>
          <p:spPr>
            <a:xfrm>
              <a:off x="6312010" y="6924549"/>
              <a:ext cx="1771547" cy="572829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INTEGRATION 77 </a:t>
              </a:r>
            </a:p>
            <a:p>
              <a:pPr algn="ctr"/>
              <a:r>
                <a:rPr lang="fr-FR" sz="1000" dirty="0">
                  <a:solidFill>
                    <a:srgbClr val="1E315B"/>
                  </a:solidFill>
                </a:rPr>
                <a:t>DIRECTRICE</a:t>
              </a:r>
              <a:endParaRPr lang="fr-FR" sz="1000" b="1" dirty="0">
                <a:solidFill>
                  <a:srgbClr val="1E315B"/>
                </a:solidFill>
              </a:endParaRPr>
            </a:p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Estelle BUTEZ</a:t>
              </a:r>
            </a:p>
          </p:txBody>
        </p:sp>
        <p:sp>
          <p:nvSpPr>
            <p:cNvPr id="179" name="Rectangle : avec coins arrondis en diagonale 178">
              <a:extLst>
                <a:ext uri="{FF2B5EF4-FFF2-40B4-BE49-F238E27FC236}">
                  <a16:creationId xmlns:a16="http://schemas.microsoft.com/office/drawing/2014/main" id="{AB2F7401-7B6B-4C4C-B98F-0FB1A2545025}"/>
                </a:ext>
              </a:extLst>
            </p:cNvPr>
            <p:cNvSpPr/>
            <p:nvPr/>
          </p:nvSpPr>
          <p:spPr>
            <a:xfrm>
              <a:off x="6312011" y="7635143"/>
              <a:ext cx="1771546" cy="547889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5993" tIns="35993" rIns="35993" bIns="35993" rtlCol="0" anchor="ctr" anchorCtr="0"/>
            <a:lstStyle/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INTEGRATION 78</a:t>
              </a:r>
            </a:p>
            <a:p>
              <a:pPr algn="ctr"/>
              <a:r>
                <a:rPr lang="fr-FR" sz="1000" dirty="0">
                  <a:solidFill>
                    <a:srgbClr val="1E315B"/>
                  </a:solidFill>
                </a:rPr>
                <a:t>DIRECTEUR</a:t>
              </a:r>
              <a:endParaRPr lang="fr-FR" sz="1000" b="1" dirty="0">
                <a:solidFill>
                  <a:srgbClr val="1E315B"/>
                </a:solidFill>
              </a:endParaRPr>
            </a:p>
            <a:p>
              <a:pPr algn="ctr"/>
              <a:r>
                <a:rPr lang="fr-FR" sz="1000" b="1" dirty="0">
                  <a:solidFill>
                    <a:srgbClr val="1E315B"/>
                  </a:solidFill>
                </a:rPr>
                <a:t>Carole MARTIN-SERANO</a:t>
              </a:r>
            </a:p>
          </p:txBody>
        </p:sp>
        <p:sp>
          <p:nvSpPr>
            <p:cNvPr id="180" name="Rectangle : avec coins arrondis en diagonale 179">
              <a:extLst>
                <a:ext uri="{FF2B5EF4-FFF2-40B4-BE49-F238E27FC236}">
                  <a16:creationId xmlns:a16="http://schemas.microsoft.com/office/drawing/2014/main" id="{706B8765-2059-9247-A749-0E3F8A8E2CDB}"/>
                </a:ext>
              </a:extLst>
            </p:cNvPr>
            <p:cNvSpPr/>
            <p:nvPr/>
          </p:nvSpPr>
          <p:spPr>
            <a:xfrm>
              <a:off x="6324851" y="4777943"/>
              <a:ext cx="1764031" cy="506070"/>
            </a:xfrm>
            <a:prstGeom prst="round2DiagRect">
              <a:avLst/>
            </a:prstGeom>
            <a:noFill/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5993" tIns="35993" rIns="35993" bIns="35993" rtlCol="0" anchor="ctr" anchorCtr="0">
              <a:spAutoFit/>
            </a:bodyPr>
            <a:lstStyle/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JEUNESSE 77</a:t>
              </a:r>
            </a:p>
            <a:p>
              <a:pPr marL="171453" indent="-171453" algn="ctr"/>
              <a:r>
                <a:rPr lang="fr-FR" sz="1000" dirty="0">
                  <a:solidFill>
                    <a:srgbClr val="1E315B"/>
                  </a:solidFill>
                </a:rPr>
                <a:t>DIRECTEUR</a:t>
              </a:r>
              <a:r>
                <a:rPr lang="fr-FR" sz="1000" b="1" dirty="0">
                  <a:solidFill>
                    <a:srgbClr val="1E315B"/>
                  </a:solidFill>
                </a:rPr>
                <a:t> </a:t>
              </a:r>
            </a:p>
            <a:p>
              <a:pPr marL="171453" indent="-171453" algn="ctr"/>
              <a:r>
                <a:rPr lang="fr-FR" sz="1000" b="1" dirty="0">
                  <a:solidFill>
                    <a:srgbClr val="1E315B"/>
                  </a:solidFill>
                </a:rPr>
                <a:t>François NGUYEN</a:t>
              </a:r>
            </a:p>
          </p:txBody>
        </p:sp>
      </p:grpSp>
      <p:sp>
        <p:nvSpPr>
          <p:cNvPr id="185" name="Rectangle : avec coins arrondis en diagonale 184">
            <a:extLst>
              <a:ext uri="{FF2B5EF4-FFF2-40B4-BE49-F238E27FC236}">
                <a16:creationId xmlns:a16="http://schemas.microsoft.com/office/drawing/2014/main" id="{5888917C-D195-0940-9B46-648597F6BF7C}"/>
              </a:ext>
            </a:extLst>
          </p:cNvPr>
          <p:cNvSpPr/>
          <p:nvPr/>
        </p:nvSpPr>
        <p:spPr>
          <a:xfrm rot="5400000">
            <a:off x="6000490" y="5690105"/>
            <a:ext cx="7241885" cy="2097862"/>
          </a:xfrm>
          <a:prstGeom prst="round2DiagRect">
            <a:avLst>
              <a:gd name="adj1" fmla="val 12581"/>
              <a:gd name="adj2" fmla="val 0"/>
            </a:avLst>
          </a:prstGeom>
          <a:solidFill>
            <a:srgbClr val="21B5EA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86" name="Rectangle à coins arrondis 76">
            <a:extLst>
              <a:ext uri="{FF2B5EF4-FFF2-40B4-BE49-F238E27FC236}">
                <a16:creationId xmlns:a16="http://schemas.microsoft.com/office/drawing/2014/main" id="{5EF173E7-3D22-624C-A0AC-BE00823AF92B}"/>
              </a:ext>
            </a:extLst>
          </p:cNvPr>
          <p:cNvSpPr/>
          <p:nvPr/>
        </p:nvSpPr>
        <p:spPr>
          <a:xfrm>
            <a:off x="8721734" y="3296060"/>
            <a:ext cx="1813683" cy="863290"/>
          </a:xfrm>
          <a:prstGeom prst="roundRect">
            <a:avLst/>
          </a:prstGeom>
          <a:solidFill>
            <a:srgbClr val="1D315A"/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PÔLE SIAO HÉBERGEMENT/LOGEMENT </a:t>
            </a:r>
          </a:p>
          <a:p>
            <a:pPr algn="ctr"/>
            <a:r>
              <a:rPr lang="fr-FR" sz="1050" dirty="0">
                <a:solidFill>
                  <a:prstClr val="white"/>
                </a:solidFill>
              </a:rPr>
              <a:t>DIRECTRICE DE PÔLE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Evelyne FIKUART</a:t>
            </a:r>
          </a:p>
        </p:txBody>
      </p:sp>
      <p:sp>
        <p:nvSpPr>
          <p:cNvPr id="189" name="Rectangle : avec coins arrondis en diagonale 188">
            <a:extLst>
              <a:ext uri="{FF2B5EF4-FFF2-40B4-BE49-F238E27FC236}">
                <a16:creationId xmlns:a16="http://schemas.microsoft.com/office/drawing/2014/main" id="{E8B296AC-47D4-5947-9126-5EAC78900E86}"/>
              </a:ext>
            </a:extLst>
          </p:cNvPr>
          <p:cNvSpPr/>
          <p:nvPr/>
        </p:nvSpPr>
        <p:spPr>
          <a:xfrm>
            <a:off x="8723683" y="4275918"/>
            <a:ext cx="1782193" cy="677324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t" anchorCtr="0"/>
          <a:lstStyle/>
          <a:p>
            <a:pPr marL="171453" indent="-171453" algn="ctr"/>
            <a:r>
              <a:rPr lang="fr-FR" sz="900" b="1" dirty="0">
                <a:solidFill>
                  <a:srgbClr val="1E315B"/>
                </a:solidFill>
              </a:rPr>
              <a:t>SIAO 77 &amp;</a:t>
            </a:r>
          </a:p>
          <a:p>
            <a:pPr marL="171453" indent="-171453" algn="ctr"/>
            <a:r>
              <a:rPr lang="fr-FR" sz="900" b="1" dirty="0">
                <a:solidFill>
                  <a:srgbClr val="1E315B"/>
                </a:solidFill>
              </a:rPr>
              <a:t>ACCOMPAGNEMENT</a:t>
            </a:r>
          </a:p>
          <a:p>
            <a:pPr algn="ctr"/>
            <a:r>
              <a:rPr lang="fr-FR" sz="800" dirty="0">
                <a:solidFill>
                  <a:srgbClr val="1E315B"/>
                </a:solidFill>
              </a:rPr>
              <a:t>DIRECTRICE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Priscille VENTURA</a:t>
            </a:r>
          </a:p>
        </p:txBody>
      </p:sp>
      <p:sp>
        <p:nvSpPr>
          <p:cNvPr id="190" name="Rectangle : avec coins arrondis en diagonale 189">
            <a:extLst>
              <a:ext uri="{FF2B5EF4-FFF2-40B4-BE49-F238E27FC236}">
                <a16:creationId xmlns:a16="http://schemas.microsoft.com/office/drawing/2014/main" id="{D4CD24E0-19E9-9C4A-A84E-43C658782095}"/>
              </a:ext>
            </a:extLst>
          </p:cNvPr>
          <p:cNvSpPr/>
          <p:nvPr/>
        </p:nvSpPr>
        <p:spPr>
          <a:xfrm>
            <a:off x="8721732" y="6399389"/>
            <a:ext cx="1793752" cy="617554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900" b="1" dirty="0">
                <a:solidFill>
                  <a:srgbClr val="1E315B"/>
                </a:solidFill>
              </a:rPr>
              <a:t>HEBERGEMENT 75 - 78</a:t>
            </a:r>
          </a:p>
          <a:p>
            <a:pPr marL="171453" indent="-171453" algn="ctr"/>
            <a:r>
              <a:rPr lang="fr-FR" sz="800" dirty="0">
                <a:solidFill>
                  <a:srgbClr val="1E315B"/>
                </a:solidFill>
              </a:rPr>
              <a:t>DIRECTRICE</a:t>
            </a:r>
            <a:endParaRPr lang="fr-FR" sz="800" b="1" dirty="0">
              <a:solidFill>
                <a:srgbClr val="1E315B"/>
              </a:solidFill>
            </a:endParaRPr>
          </a:p>
          <a:p>
            <a:pPr marL="171453" indent="-171453" algn="ctr"/>
            <a:r>
              <a:rPr lang="fr-FR" sz="800" b="1" dirty="0">
                <a:solidFill>
                  <a:srgbClr val="1E315B"/>
                </a:solidFill>
              </a:rPr>
              <a:t>Aline COLAVECCHI</a:t>
            </a:r>
          </a:p>
        </p:txBody>
      </p:sp>
      <p:sp>
        <p:nvSpPr>
          <p:cNvPr id="192" name="Rectangle : avec coins arrondis en diagonale 191">
            <a:extLst>
              <a:ext uri="{FF2B5EF4-FFF2-40B4-BE49-F238E27FC236}">
                <a16:creationId xmlns:a16="http://schemas.microsoft.com/office/drawing/2014/main" id="{7E6284EB-E94B-F048-B0D0-5A09EE8D6497}"/>
              </a:ext>
            </a:extLst>
          </p:cNvPr>
          <p:cNvSpPr/>
          <p:nvPr/>
        </p:nvSpPr>
        <p:spPr>
          <a:xfrm>
            <a:off x="8723682" y="7161612"/>
            <a:ext cx="1793752" cy="573385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900" b="1" dirty="0">
                <a:solidFill>
                  <a:srgbClr val="1E315B"/>
                </a:solidFill>
              </a:rPr>
              <a:t>HEBERGEMENT 77 NORD</a:t>
            </a:r>
          </a:p>
          <a:p>
            <a:pPr marL="171453" indent="-171453" algn="ctr"/>
            <a:r>
              <a:rPr lang="fr-FR" sz="800" dirty="0">
                <a:solidFill>
                  <a:srgbClr val="1E315B"/>
                </a:solidFill>
              </a:rPr>
              <a:t>DIRECTEUR</a:t>
            </a:r>
          </a:p>
          <a:p>
            <a:pPr marL="171453" indent="-171453" algn="ctr"/>
            <a:r>
              <a:rPr lang="fr-FR" sz="800" b="1" dirty="0">
                <a:solidFill>
                  <a:srgbClr val="1E315B"/>
                </a:solidFill>
              </a:rPr>
              <a:t>David BONIN</a:t>
            </a:r>
          </a:p>
        </p:txBody>
      </p:sp>
      <p:sp>
        <p:nvSpPr>
          <p:cNvPr id="193" name="Rectangle : avec coins arrondis en diagonale 192">
            <a:extLst>
              <a:ext uri="{FF2B5EF4-FFF2-40B4-BE49-F238E27FC236}">
                <a16:creationId xmlns:a16="http://schemas.microsoft.com/office/drawing/2014/main" id="{BFA55BD7-CD2C-AA4A-A20D-3812A01D74E4}"/>
              </a:ext>
            </a:extLst>
          </p:cNvPr>
          <p:cNvSpPr/>
          <p:nvPr/>
        </p:nvSpPr>
        <p:spPr>
          <a:xfrm>
            <a:off x="8723682" y="7879666"/>
            <a:ext cx="1793749" cy="572829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900" b="1" dirty="0">
                <a:solidFill>
                  <a:srgbClr val="1E315B"/>
                </a:solidFill>
              </a:rPr>
              <a:t>HEBERGEMENT 77 SUD</a:t>
            </a:r>
          </a:p>
          <a:p>
            <a:pPr marL="171453" indent="-171453" algn="ctr"/>
            <a:r>
              <a:rPr lang="fr-FR" sz="800" dirty="0">
                <a:solidFill>
                  <a:srgbClr val="1E315B"/>
                </a:solidFill>
              </a:rPr>
              <a:t>DIRECTEUR</a:t>
            </a:r>
          </a:p>
          <a:p>
            <a:pPr marL="171453" indent="-171453" algn="ctr"/>
            <a:r>
              <a:rPr lang="fr-FR" sz="800" b="1" dirty="0">
                <a:solidFill>
                  <a:srgbClr val="1E315B"/>
                </a:solidFill>
              </a:rPr>
              <a:t>Arnaud MAMES </a:t>
            </a:r>
          </a:p>
        </p:txBody>
      </p:sp>
      <p:sp>
        <p:nvSpPr>
          <p:cNvPr id="194" name="Rectangle : avec coins arrondis en diagonale 193">
            <a:extLst>
              <a:ext uri="{FF2B5EF4-FFF2-40B4-BE49-F238E27FC236}">
                <a16:creationId xmlns:a16="http://schemas.microsoft.com/office/drawing/2014/main" id="{37FBB0BC-EF83-F44F-B465-0794DE4A927C}"/>
              </a:ext>
            </a:extLst>
          </p:cNvPr>
          <p:cNvSpPr/>
          <p:nvPr/>
        </p:nvSpPr>
        <p:spPr>
          <a:xfrm>
            <a:off x="8723682" y="8597164"/>
            <a:ext cx="1793748" cy="666808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900" b="1" dirty="0">
                <a:solidFill>
                  <a:srgbClr val="1E315B"/>
                </a:solidFill>
              </a:rPr>
              <a:t>LOGEMENT ACCOMPAGNE </a:t>
            </a:r>
            <a:br>
              <a:rPr lang="fr-FR" sz="900" b="1" dirty="0">
                <a:solidFill>
                  <a:srgbClr val="1E315B"/>
                </a:solidFill>
              </a:rPr>
            </a:br>
            <a:r>
              <a:rPr lang="fr-FR" sz="900" b="1" dirty="0">
                <a:solidFill>
                  <a:srgbClr val="1E315B"/>
                </a:solidFill>
              </a:rPr>
              <a:t>77 - 93</a:t>
            </a:r>
          </a:p>
          <a:p>
            <a:pPr algn="ctr"/>
            <a:r>
              <a:rPr lang="fr-FR" sz="800" dirty="0">
                <a:solidFill>
                  <a:srgbClr val="1E315B"/>
                </a:solidFill>
              </a:rPr>
              <a:t>DIRECTEUR</a:t>
            </a:r>
            <a:endParaRPr lang="fr-FR" sz="700" b="1" dirty="0">
              <a:solidFill>
                <a:srgbClr val="1E315B"/>
              </a:solidFill>
            </a:endParaRP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Sylvain LE GARREC</a:t>
            </a:r>
          </a:p>
        </p:txBody>
      </p:sp>
      <p:sp>
        <p:nvSpPr>
          <p:cNvPr id="195" name="Rectangle : avec coins arrondis en diagonale 194">
            <a:extLst>
              <a:ext uri="{FF2B5EF4-FFF2-40B4-BE49-F238E27FC236}">
                <a16:creationId xmlns:a16="http://schemas.microsoft.com/office/drawing/2014/main" id="{0ABEC236-4693-E542-A177-431F055FB463}"/>
              </a:ext>
            </a:extLst>
          </p:cNvPr>
          <p:cNvSpPr/>
          <p:nvPr/>
        </p:nvSpPr>
        <p:spPr>
          <a:xfrm>
            <a:off x="8723682" y="5097911"/>
            <a:ext cx="1786139" cy="506070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5993" tIns="35993" rIns="35993" bIns="35993" rtlCol="0" anchor="ctr" anchorCtr="0">
            <a:spAutoFit/>
          </a:bodyPr>
          <a:lstStyle/>
          <a:p>
            <a:pPr marL="171450" indent="-171450" algn="ctr"/>
            <a:r>
              <a:rPr lang="fr-FR" sz="900" b="1" dirty="0">
                <a:solidFill>
                  <a:srgbClr val="1E315B"/>
                </a:solidFill>
              </a:rPr>
              <a:t>SIAO 78</a:t>
            </a:r>
            <a:endParaRPr lang="fr-FR" dirty="0"/>
          </a:p>
          <a:p>
            <a:pPr marL="171450" indent="-171450" algn="ctr"/>
            <a:r>
              <a:rPr lang="fr-FR" sz="800" dirty="0">
                <a:solidFill>
                  <a:srgbClr val="1E315B"/>
                </a:solidFill>
              </a:rPr>
              <a:t>DIRECTEUR</a:t>
            </a:r>
            <a:r>
              <a:rPr lang="fr-FR" sz="800" b="1" dirty="0">
                <a:solidFill>
                  <a:srgbClr val="1E315B"/>
                </a:solidFill>
              </a:rPr>
              <a:t> </a:t>
            </a:r>
            <a:endParaRPr lang="fr-FR" sz="800" b="1" dirty="0">
              <a:solidFill>
                <a:srgbClr val="1E315B"/>
              </a:solidFill>
              <a:cs typeface="Calibri" panose="020F0502020204030204"/>
            </a:endParaRPr>
          </a:p>
          <a:p>
            <a:pPr marL="171450" indent="-171450" algn="ctr"/>
            <a:r>
              <a:rPr lang="fr-FR" sz="800" b="1" dirty="0">
                <a:solidFill>
                  <a:srgbClr val="1E315B"/>
                </a:solidFill>
                <a:cs typeface="Calibri" panose="020F0502020204030204"/>
              </a:rPr>
              <a:t>Philippe TORRENTE</a:t>
            </a:r>
          </a:p>
        </p:txBody>
      </p:sp>
      <p:sp>
        <p:nvSpPr>
          <p:cNvPr id="196" name="Rectangle : avec coins arrondis en diagonale 195">
            <a:extLst>
              <a:ext uri="{FF2B5EF4-FFF2-40B4-BE49-F238E27FC236}">
                <a16:creationId xmlns:a16="http://schemas.microsoft.com/office/drawing/2014/main" id="{20D265A8-034C-7342-96FC-71AD594D36AD}"/>
              </a:ext>
            </a:extLst>
          </p:cNvPr>
          <p:cNvSpPr/>
          <p:nvPr/>
        </p:nvSpPr>
        <p:spPr>
          <a:xfrm>
            <a:off x="8723682" y="5748650"/>
            <a:ext cx="1786139" cy="506070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5993" tIns="35993" rIns="35993" bIns="35993" rtlCol="0" anchor="ctr" anchorCtr="0">
            <a:spAutoFit/>
          </a:bodyPr>
          <a:lstStyle/>
          <a:p>
            <a:pPr marL="171450" indent="-171450" algn="ctr"/>
            <a:r>
              <a:rPr lang="fr-FR" sz="900" b="1" dirty="0">
                <a:solidFill>
                  <a:srgbClr val="1E315B"/>
                </a:solidFill>
              </a:rPr>
              <a:t>RHVS – ACCUEIL DE JOUR</a:t>
            </a:r>
            <a:endParaRPr lang="fr-FR" dirty="0"/>
          </a:p>
          <a:p>
            <a:pPr marL="171450" indent="-171450" algn="ctr"/>
            <a:r>
              <a:rPr lang="fr-FR" sz="800" dirty="0">
                <a:solidFill>
                  <a:srgbClr val="1E315B"/>
                </a:solidFill>
              </a:rPr>
              <a:t>DIRECTRICE</a:t>
            </a:r>
            <a:endParaRPr lang="fr-FR" sz="800" dirty="0">
              <a:solidFill>
                <a:srgbClr val="1E315B"/>
              </a:solidFill>
              <a:cs typeface="Calibri" panose="020F0502020204030204"/>
            </a:endParaRPr>
          </a:p>
          <a:p>
            <a:pPr marL="171450" indent="-171450" algn="ctr"/>
            <a:r>
              <a:rPr lang="fr-FR" sz="800" b="1" dirty="0">
                <a:solidFill>
                  <a:srgbClr val="1E315B"/>
                </a:solidFill>
              </a:rPr>
              <a:t>Safia HAJJI</a:t>
            </a:r>
            <a:endParaRPr lang="fr-FR" sz="800" b="1" dirty="0">
              <a:solidFill>
                <a:srgbClr val="1E315B"/>
              </a:solidFill>
              <a:cs typeface="Calibri"/>
            </a:endParaRPr>
          </a:p>
        </p:txBody>
      </p:sp>
      <p:sp>
        <p:nvSpPr>
          <p:cNvPr id="197" name="Rectangle : avec coins arrondis en diagonale 196">
            <a:extLst>
              <a:ext uri="{FF2B5EF4-FFF2-40B4-BE49-F238E27FC236}">
                <a16:creationId xmlns:a16="http://schemas.microsoft.com/office/drawing/2014/main" id="{3153077C-9B26-BC4D-924E-503D8E392E9C}"/>
              </a:ext>
            </a:extLst>
          </p:cNvPr>
          <p:cNvSpPr/>
          <p:nvPr/>
        </p:nvSpPr>
        <p:spPr>
          <a:xfrm>
            <a:off x="8723682" y="9408641"/>
            <a:ext cx="1793748" cy="772896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/>
            <a:r>
              <a:rPr lang="fr-FR" sz="900" b="1" dirty="0">
                <a:solidFill>
                  <a:srgbClr val="1E315B"/>
                </a:solidFill>
              </a:rPr>
              <a:t>LA MANDRAGORE  </a:t>
            </a:r>
          </a:p>
          <a:p>
            <a:pPr algn="ctr"/>
            <a:r>
              <a:rPr lang="fr-FR" sz="800" b="1" dirty="0">
                <a:solidFill>
                  <a:srgbClr val="1E315B"/>
                </a:solidFill>
              </a:rPr>
              <a:t>HÉBERGEMENT/LOGEMENT 78 - 95</a:t>
            </a:r>
            <a:endParaRPr lang="fr-FR" sz="800" b="1" dirty="0">
              <a:solidFill>
                <a:srgbClr val="1E315B"/>
              </a:solidFill>
              <a:cs typeface="Calibri"/>
            </a:endParaRPr>
          </a:p>
          <a:p>
            <a:pPr marL="171450" indent="-171450" algn="ctr"/>
            <a:r>
              <a:rPr lang="fr-FR" sz="900" dirty="0">
                <a:solidFill>
                  <a:srgbClr val="1E315B"/>
                </a:solidFill>
              </a:rPr>
              <a:t>DIRECTRICE</a:t>
            </a:r>
            <a:endParaRPr lang="fr-FR" sz="900" b="1" dirty="0">
              <a:solidFill>
                <a:srgbClr val="1E315B"/>
              </a:solidFill>
              <a:cs typeface="Calibri" panose="020F0502020204030204"/>
            </a:endParaRPr>
          </a:p>
          <a:p>
            <a:pPr algn="ctr"/>
            <a:r>
              <a:rPr lang="fr-FR" sz="900" b="1">
                <a:solidFill>
                  <a:srgbClr val="1E315B"/>
                </a:solidFill>
              </a:rPr>
              <a:t>Lamin </a:t>
            </a:r>
            <a:r>
              <a:rPr lang="fr-FR" sz="900" b="1" dirty="0">
                <a:solidFill>
                  <a:srgbClr val="1E315B"/>
                </a:solidFill>
              </a:rPr>
              <a:t>REZIG</a:t>
            </a:r>
            <a:endParaRPr lang="fr-FR" sz="900" b="1" dirty="0">
              <a:solidFill>
                <a:srgbClr val="1E315B"/>
              </a:solidFill>
              <a:cs typeface="Calibri"/>
            </a:endParaRPr>
          </a:p>
        </p:txBody>
      </p:sp>
      <p:grpSp>
        <p:nvGrpSpPr>
          <p:cNvPr id="226" name="Groupe 225">
            <a:extLst>
              <a:ext uri="{FF2B5EF4-FFF2-40B4-BE49-F238E27FC236}">
                <a16:creationId xmlns:a16="http://schemas.microsoft.com/office/drawing/2014/main" id="{4B67786C-56BF-184B-A2FA-728609DF8FE4}"/>
              </a:ext>
            </a:extLst>
          </p:cNvPr>
          <p:cNvGrpSpPr/>
          <p:nvPr/>
        </p:nvGrpSpPr>
        <p:grpSpPr>
          <a:xfrm>
            <a:off x="7850989" y="2523553"/>
            <a:ext cx="6469327" cy="392216"/>
            <a:chOff x="8135561" y="2165762"/>
            <a:chExt cx="6469327" cy="392216"/>
          </a:xfrm>
        </p:grpSpPr>
        <p:sp>
          <p:nvSpPr>
            <p:cNvPr id="222" name="Rectangle à coins arrondis 76">
              <a:extLst>
                <a:ext uri="{FF2B5EF4-FFF2-40B4-BE49-F238E27FC236}">
                  <a16:creationId xmlns:a16="http://schemas.microsoft.com/office/drawing/2014/main" id="{DECD766C-AE64-4B40-ABF8-D58BDAE75A6F}"/>
                </a:ext>
              </a:extLst>
            </p:cNvPr>
            <p:cNvSpPr/>
            <p:nvPr/>
          </p:nvSpPr>
          <p:spPr>
            <a:xfrm>
              <a:off x="12296341" y="2165762"/>
              <a:ext cx="2308547" cy="39221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D7E7FF"/>
            </a:solidFill>
            <a:ln w="15875">
              <a:noFill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1424" tIns="45712" rIns="91424" bIns="45712" rtlCol="0" anchor="ctr" anchorCtr="0"/>
            <a:lstStyle/>
            <a:p>
              <a:pPr algn="ctr"/>
              <a:r>
                <a:rPr lang="fr-FR" sz="800" dirty="0">
                  <a:solidFill>
                    <a:srgbClr val="1E315B"/>
                  </a:solidFill>
                </a:rPr>
                <a:t>ASSISTANTE DE DIRECTION </a:t>
              </a:r>
            </a:p>
            <a:p>
              <a:pPr algn="ctr"/>
              <a:r>
                <a:rPr lang="fr-FR" sz="800" b="1" dirty="0">
                  <a:solidFill>
                    <a:srgbClr val="1E315B"/>
                  </a:solidFill>
                </a:rPr>
                <a:t>Daphné BERTUCAT</a:t>
              </a:r>
            </a:p>
          </p:txBody>
        </p: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D7417ECE-DAFA-944F-A0DF-827C9C18FED3}"/>
                </a:ext>
              </a:extLst>
            </p:cNvPr>
            <p:cNvCxnSpPr>
              <a:cxnSpLocks/>
            </p:cNvCxnSpPr>
            <p:nvPr/>
          </p:nvCxnSpPr>
          <p:spPr>
            <a:xfrm>
              <a:off x="8135561" y="2388116"/>
              <a:ext cx="4160781" cy="0"/>
            </a:xfrm>
            <a:prstGeom prst="line">
              <a:avLst/>
            </a:prstGeom>
            <a:noFill/>
            <a:ln w="12700">
              <a:solidFill>
                <a:srgbClr val="1D315A"/>
              </a:solidFill>
              <a:prstDash val="sysDot"/>
              <a:tailEnd type="oval"/>
            </a:ln>
            <a:effec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6" name="Rectangle à coins arrondis 63">
            <a:extLst>
              <a:ext uri="{FF2B5EF4-FFF2-40B4-BE49-F238E27FC236}">
                <a16:creationId xmlns:a16="http://schemas.microsoft.com/office/drawing/2014/main" id="{CF364FFA-D151-0E43-B27D-285454D1F607}"/>
              </a:ext>
            </a:extLst>
          </p:cNvPr>
          <p:cNvSpPr/>
          <p:nvPr/>
        </p:nvSpPr>
        <p:spPr>
          <a:xfrm>
            <a:off x="6312198" y="1610891"/>
            <a:ext cx="3017170" cy="43428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ED6E6B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DIRECTEUR GÉNÉRAL </a:t>
            </a:r>
            <a:br>
              <a:rPr lang="fr-FR" sz="1000" b="1" dirty="0">
                <a:solidFill>
                  <a:schemeClr val="bg1"/>
                </a:solidFill>
              </a:rPr>
            </a:br>
            <a:r>
              <a:rPr lang="fr-FR" sz="1000" b="1" dirty="0">
                <a:solidFill>
                  <a:schemeClr val="bg1"/>
                </a:solidFill>
              </a:rPr>
              <a:t>Arthur ANANE</a:t>
            </a:r>
          </a:p>
        </p:txBody>
      </p:sp>
      <p:sp>
        <p:nvSpPr>
          <p:cNvPr id="20" name="Rectangle à coins arrondis 46">
            <a:extLst>
              <a:ext uri="{FF2B5EF4-FFF2-40B4-BE49-F238E27FC236}">
                <a16:creationId xmlns:a16="http://schemas.microsoft.com/office/drawing/2014/main" id="{B149FA26-A9C8-C34E-83AC-B3F319FD7BB9}"/>
              </a:ext>
            </a:extLst>
          </p:cNvPr>
          <p:cNvSpPr/>
          <p:nvPr/>
        </p:nvSpPr>
        <p:spPr>
          <a:xfrm>
            <a:off x="6312198" y="2211571"/>
            <a:ext cx="3017163" cy="441139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ADB9CA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/>
            <a:endParaRPr lang="fr-FR" sz="1200" dirty="0">
              <a:solidFill>
                <a:schemeClr val="bg1"/>
              </a:solidFill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</a:rPr>
              <a:t>DIRECTEUR GÉNÉRAL ADJOINT 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</a:rPr>
              <a:t> 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21" name="Rectangle à coins arrondis 52">
            <a:extLst>
              <a:ext uri="{FF2B5EF4-FFF2-40B4-BE49-F238E27FC236}">
                <a16:creationId xmlns:a16="http://schemas.microsoft.com/office/drawing/2014/main" id="{AE011981-1871-5C45-9510-EF4A0A596FD0}"/>
              </a:ext>
            </a:extLst>
          </p:cNvPr>
          <p:cNvSpPr/>
          <p:nvPr/>
        </p:nvSpPr>
        <p:spPr>
          <a:xfrm>
            <a:off x="6305346" y="934244"/>
            <a:ext cx="3024023" cy="50046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1D315A"/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4" tIns="45712" rIns="91424" bIns="45712" rtlCol="0" anchor="ctr"/>
          <a:lstStyle/>
          <a:p>
            <a:pPr algn="ctr"/>
            <a:endParaRPr lang="fr-FR" sz="1100" b="1" cap="all" dirty="0">
              <a:solidFill>
                <a:schemeClr val="bg1"/>
              </a:solidFill>
            </a:endParaRPr>
          </a:p>
          <a:p>
            <a:pPr algn="ctr"/>
            <a:r>
              <a:rPr lang="fr-FR" sz="1200" dirty="0">
                <a:solidFill>
                  <a:schemeClr val="bg1"/>
                </a:solidFill>
              </a:rPr>
              <a:t>PRÉSIDENTE</a:t>
            </a:r>
            <a:r>
              <a:rPr lang="fr-FR" sz="9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Françoise JAN LEGER</a:t>
            </a:r>
          </a:p>
          <a:p>
            <a:pPr algn="ctr"/>
            <a:r>
              <a:rPr lang="fr-FR" sz="1100" b="1" cap="al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28" name="Larme 227">
            <a:extLst>
              <a:ext uri="{FF2B5EF4-FFF2-40B4-BE49-F238E27FC236}">
                <a16:creationId xmlns:a16="http://schemas.microsoft.com/office/drawing/2014/main" id="{C177E281-8901-0B4D-99DE-1A75C90EBE20}"/>
              </a:ext>
            </a:extLst>
          </p:cNvPr>
          <p:cNvSpPr/>
          <p:nvPr/>
        </p:nvSpPr>
        <p:spPr>
          <a:xfrm rot="13475457" flipH="1">
            <a:off x="7487273" y="138834"/>
            <a:ext cx="660163" cy="660162"/>
          </a:xfrm>
          <a:prstGeom prst="teardrop">
            <a:avLst/>
          </a:prstGeom>
          <a:solidFill>
            <a:srgbClr val="1D315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pic>
        <p:nvPicPr>
          <p:cNvPr id="273" name="Image 272">
            <a:extLst>
              <a:ext uri="{FF2B5EF4-FFF2-40B4-BE49-F238E27FC236}">
                <a16:creationId xmlns:a16="http://schemas.microsoft.com/office/drawing/2014/main" id="{E880EB6C-080A-CC4E-B8DD-F2C1CA598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002" t="15969" r="19781" b="55406"/>
          <a:stretch/>
        </p:blipFill>
        <p:spPr>
          <a:xfrm>
            <a:off x="7560269" y="180191"/>
            <a:ext cx="514170" cy="536341"/>
          </a:xfrm>
          <a:custGeom>
            <a:avLst/>
            <a:gdLst>
              <a:gd name="connsiteX0" fmla="*/ 0 w 1162490"/>
              <a:gd name="connsiteY0" fmla="*/ 0 h 1212616"/>
              <a:gd name="connsiteX1" fmla="*/ 1162490 w 1162490"/>
              <a:gd name="connsiteY1" fmla="*/ 0 h 1212616"/>
              <a:gd name="connsiteX2" fmla="*/ 1162490 w 1162490"/>
              <a:gd name="connsiteY2" fmla="*/ 1212616 h 1212616"/>
              <a:gd name="connsiteX3" fmla="*/ 241098 w 1162490"/>
              <a:gd name="connsiteY3" fmla="*/ 1212616 h 1212616"/>
              <a:gd name="connsiteX4" fmla="*/ 241098 w 1162490"/>
              <a:gd name="connsiteY4" fmla="*/ 850900 h 1212616"/>
              <a:gd name="connsiteX5" fmla="*/ 0 w 1162490"/>
              <a:gd name="connsiteY5" fmla="*/ 850900 h 121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2490" h="1212616">
                <a:moveTo>
                  <a:pt x="0" y="0"/>
                </a:moveTo>
                <a:lnTo>
                  <a:pt x="1162490" y="0"/>
                </a:lnTo>
                <a:lnTo>
                  <a:pt x="1162490" y="1212616"/>
                </a:lnTo>
                <a:lnTo>
                  <a:pt x="241098" y="1212616"/>
                </a:lnTo>
                <a:lnTo>
                  <a:pt x="241098" y="850900"/>
                </a:lnTo>
                <a:lnTo>
                  <a:pt x="0" y="850900"/>
                </a:lnTo>
                <a:close/>
              </a:path>
            </a:pathLst>
          </a:custGeom>
        </p:spPr>
      </p:pic>
      <p:cxnSp>
        <p:nvCxnSpPr>
          <p:cNvPr id="118" name="Connecteur droit 117">
            <a:extLst>
              <a:ext uri="{FF2B5EF4-FFF2-40B4-BE49-F238E27FC236}">
                <a16:creationId xmlns:a16="http://schemas.microsoft.com/office/drawing/2014/main" id="{BC65748E-621D-1F43-9CC8-B07B3F505832}"/>
              </a:ext>
            </a:extLst>
          </p:cNvPr>
          <p:cNvCxnSpPr>
            <a:cxnSpLocks/>
          </p:cNvCxnSpPr>
          <p:nvPr/>
        </p:nvCxnSpPr>
        <p:spPr>
          <a:xfrm>
            <a:off x="4317947" y="2872949"/>
            <a:ext cx="7556670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332B4EF0-9D89-984F-8BEB-B4718601F784}"/>
              </a:ext>
            </a:extLst>
          </p:cNvPr>
          <p:cNvCxnSpPr>
            <a:cxnSpLocks/>
          </p:cNvCxnSpPr>
          <p:nvPr/>
        </p:nvCxnSpPr>
        <p:spPr>
          <a:xfrm>
            <a:off x="1717562" y="1860115"/>
            <a:ext cx="0" cy="1257495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1" name="Connecteur droit 120">
            <a:extLst>
              <a:ext uri="{FF2B5EF4-FFF2-40B4-BE49-F238E27FC236}">
                <a16:creationId xmlns:a16="http://schemas.microsoft.com/office/drawing/2014/main" id="{F91C7E71-E7FD-7A40-B4C5-CFA63AC1394E}"/>
              </a:ext>
            </a:extLst>
          </p:cNvPr>
          <p:cNvCxnSpPr>
            <a:cxnSpLocks/>
          </p:cNvCxnSpPr>
          <p:nvPr/>
        </p:nvCxnSpPr>
        <p:spPr>
          <a:xfrm>
            <a:off x="6920160" y="2873324"/>
            <a:ext cx="1" cy="244475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2" name="Connecteur droit 121">
            <a:extLst>
              <a:ext uri="{FF2B5EF4-FFF2-40B4-BE49-F238E27FC236}">
                <a16:creationId xmlns:a16="http://schemas.microsoft.com/office/drawing/2014/main" id="{0794023B-7C5D-914B-A1DF-76F584613C90}"/>
              </a:ext>
            </a:extLst>
          </p:cNvPr>
          <p:cNvCxnSpPr>
            <a:cxnSpLocks/>
          </p:cNvCxnSpPr>
          <p:nvPr/>
        </p:nvCxnSpPr>
        <p:spPr>
          <a:xfrm>
            <a:off x="9579540" y="2873324"/>
            <a:ext cx="1" cy="244475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3" name="Connecteur droit 122">
            <a:extLst>
              <a:ext uri="{FF2B5EF4-FFF2-40B4-BE49-F238E27FC236}">
                <a16:creationId xmlns:a16="http://schemas.microsoft.com/office/drawing/2014/main" id="{236029D5-6770-574E-8722-893E9852C8B9}"/>
              </a:ext>
            </a:extLst>
          </p:cNvPr>
          <p:cNvCxnSpPr>
            <a:cxnSpLocks/>
          </p:cNvCxnSpPr>
          <p:nvPr/>
        </p:nvCxnSpPr>
        <p:spPr>
          <a:xfrm>
            <a:off x="11886825" y="2870180"/>
            <a:ext cx="3762" cy="455527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ADCCE677-7917-DE4E-8EC1-80AA29696303}"/>
              </a:ext>
            </a:extLst>
          </p:cNvPr>
          <p:cNvCxnSpPr>
            <a:cxnSpLocks/>
          </p:cNvCxnSpPr>
          <p:nvPr/>
        </p:nvCxnSpPr>
        <p:spPr>
          <a:xfrm>
            <a:off x="4314525" y="2873324"/>
            <a:ext cx="1" cy="244475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F79E3226-4CE7-8A45-B803-6395BCAEFFF5}"/>
              </a:ext>
            </a:extLst>
          </p:cNvPr>
          <p:cNvCxnSpPr>
            <a:cxnSpLocks/>
          </p:cNvCxnSpPr>
          <p:nvPr/>
        </p:nvCxnSpPr>
        <p:spPr>
          <a:xfrm>
            <a:off x="11887200" y="4145280"/>
            <a:ext cx="3387" cy="19304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F7D2E28E-4114-014F-8014-0E956E59D26D}"/>
              </a:ext>
            </a:extLst>
          </p:cNvPr>
          <p:cNvCxnSpPr>
            <a:cxnSpLocks/>
          </p:cNvCxnSpPr>
          <p:nvPr/>
        </p:nvCxnSpPr>
        <p:spPr>
          <a:xfrm>
            <a:off x="11887200" y="5080000"/>
            <a:ext cx="3387" cy="17272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2" name="Connecteur droit 131">
            <a:extLst>
              <a:ext uri="{FF2B5EF4-FFF2-40B4-BE49-F238E27FC236}">
                <a16:creationId xmlns:a16="http://schemas.microsoft.com/office/drawing/2014/main" id="{EC317C3F-A361-A945-B2F6-590627221911}"/>
              </a:ext>
            </a:extLst>
          </p:cNvPr>
          <p:cNvCxnSpPr>
            <a:cxnSpLocks/>
          </p:cNvCxnSpPr>
          <p:nvPr/>
        </p:nvCxnSpPr>
        <p:spPr>
          <a:xfrm>
            <a:off x="11887200" y="6139989"/>
            <a:ext cx="3387" cy="17272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391805FC-0F51-4747-AFDF-E5B97289DCC3}"/>
              </a:ext>
            </a:extLst>
          </p:cNvPr>
          <p:cNvCxnSpPr>
            <a:cxnSpLocks/>
            <a:stCxn id="17" idx="1"/>
            <a:endCxn id="36" idx="3"/>
          </p:cNvCxnSpPr>
          <p:nvPr/>
        </p:nvCxnSpPr>
        <p:spPr>
          <a:xfrm flipH="1">
            <a:off x="11854649" y="7063422"/>
            <a:ext cx="92" cy="257729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344C9B87-4613-634A-BD62-B9CD1504917B}"/>
              </a:ext>
            </a:extLst>
          </p:cNvPr>
          <p:cNvCxnSpPr>
            <a:cxnSpLocks/>
            <a:stCxn id="36" idx="1"/>
            <a:endCxn id="34" idx="3"/>
          </p:cNvCxnSpPr>
          <p:nvPr/>
        </p:nvCxnSpPr>
        <p:spPr>
          <a:xfrm>
            <a:off x="11854649" y="8008807"/>
            <a:ext cx="92" cy="289488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ot"/>
            <a:headEnd type="none"/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05" name="Rectangle : avec coins arrondis en diagonale 104">
            <a:extLst>
              <a:ext uri="{FF2B5EF4-FFF2-40B4-BE49-F238E27FC236}">
                <a16:creationId xmlns:a16="http://schemas.microsoft.com/office/drawing/2014/main" id="{962128F3-FC94-496F-A277-A744887AE508}"/>
              </a:ext>
            </a:extLst>
          </p:cNvPr>
          <p:cNvSpPr/>
          <p:nvPr/>
        </p:nvSpPr>
        <p:spPr>
          <a:xfrm>
            <a:off x="3440969" y="7575577"/>
            <a:ext cx="1813682" cy="943708"/>
          </a:xfrm>
          <a:prstGeom prst="round2Diag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5993" tIns="35993" rIns="35993" bIns="35993" rtlCol="0" anchor="ctr" anchorCtr="0"/>
          <a:lstStyle/>
          <a:p>
            <a:pPr algn="ctr">
              <a:spcAft>
                <a:spcPts val="600"/>
              </a:spcAft>
            </a:pPr>
            <a:r>
              <a:rPr lang="fr-FR" sz="1050" b="1" dirty="0">
                <a:solidFill>
                  <a:schemeClr val="bg1"/>
                </a:solidFill>
              </a:rPr>
              <a:t>ACTIVITES BATIMENTS TEXTILE &amp; RECYCLERIE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</a:rPr>
              <a:t>DIRECTRICE</a:t>
            </a:r>
          </a:p>
          <a:p>
            <a:pPr algn="ctr"/>
            <a:r>
              <a:rPr lang="fr-FR" sz="1050" b="1" dirty="0">
                <a:solidFill>
                  <a:schemeClr val="bg1"/>
                </a:solidFill>
              </a:rPr>
              <a:t>Audrey BARRAL</a:t>
            </a:r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D89A085E-49F1-49C4-80CD-797BDDD75802}"/>
              </a:ext>
            </a:extLst>
          </p:cNvPr>
          <p:cNvCxnSpPr>
            <a:cxnSpLocks/>
          </p:cNvCxnSpPr>
          <p:nvPr/>
        </p:nvCxnSpPr>
        <p:spPr>
          <a:xfrm>
            <a:off x="4278494" y="6915923"/>
            <a:ext cx="5806" cy="573475"/>
          </a:xfrm>
          <a:prstGeom prst="line">
            <a:avLst/>
          </a:prstGeom>
          <a:noFill/>
          <a:ln w="12700">
            <a:solidFill>
              <a:schemeClr val="bg1"/>
            </a:solidFill>
            <a:tailEnd type="oval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4EEA7231-F888-4895-9A85-037623659C20}"/>
              </a:ext>
            </a:extLst>
          </p:cNvPr>
          <p:cNvCxnSpPr>
            <a:cxnSpLocks/>
          </p:cNvCxnSpPr>
          <p:nvPr/>
        </p:nvCxnSpPr>
        <p:spPr>
          <a:xfrm flipV="1">
            <a:off x="10670364" y="3769310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:a16="http://schemas.microsoft.com/office/drawing/2014/main" id="{055EB5BC-CE6A-4B52-9E0B-4CEE79D05F1C}"/>
              </a:ext>
            </a:extLst>
          </p:cNvPr>
          <p:cNvCxnSpPr>
            <a:cxnSpLocks/>
          </p:cNvCxnSpPr>
          <p:nvPr/>
        </p:nvCxnSpPr>
        <p:spPr>
          <a:xfrm>
            <a:off x="7957623" y="4614580"/>
            <a:ext cx="601572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6" name="Connecteur droit 115">
            <a:extLst>
              <a:ext uri="{FF2B5EF4-FFF2-40B4-BE49-F238E27FC236}">
                <a16:creationId xmlns:a16="http://schemas.microsoft.com/office/drawing/2014/main" id="{1230D9C1-9E32-4A7B-8F3D-1EBD86A9FF7A}"/>
              </a:ext>
            </a:extLst>
          </p:cNvPr>
          <p:cNvCxnSpPr>
            <a:cxnSpLocks/>
          </p:cNvCxnSpPr>
          <p:nvPr/>
        </p:nvCxnSpPr>
        <p:spPr>
          <a:xfrm flipV="1">
            <a:off x="10670364" y="8717608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D24E6A98-AAA4-4CD2-838B-3D1C2FCDB29A}"/>
              </a:ext>
            </a:extLst>
          </p:cNvPr>
          <p:cNvCxnSpPr>
            <a:cxnSpLocks/>
          </p:cNvCxnSpPr>
          <p:nvPr/>
        </p:nvCxnSpPr>
        <p:spPr>
          <a:xfrm flipV="1">
            <a:off x="10688435" y="4683570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5A40FF2E-4A3A-4C3B-9881-42C335F2AAA3}"/>
              </a:ext>
            </a:extLst>
          </p:cNvPr>
          <p:cNvCxnSpPr>
            <a:cxnSpLocks/>
          </p:cNvCxnSpPr>
          <p:nvPr/>
        </p:nvCxnSpPr>
        <p:spPr>
          <a:xfrm flipV="1">
            <a:off x="10688435" y="5737202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F406E231-4C54-4C99-8A1C-B82096B4EBBE}"/>
              </a:ext>
            </a:extLst>
          </p:cNvPr>
          <p:cNvCxnSpPr>
            <a:cxnSpLocks/>
          </p:cNvCxnSpPr>
          <p:nvPr/>
        </p:nvCxnSpPr>
        <p:spPr>
          <a:xfrm flipV="1">
            <a:off x="10658964" y="7661903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5075E583-F4AD-4591-B978-7B5077E790D0}"/>
              </a:ext>
            </a:extLst>
          </p:cNvPr>
          <p:cNvCxnSpPr>
            <a:cxnSpLocks/>
          </p:cNvCxnSpPr>
          <p:nvPr/>
        </p:nvCxnSpPr>
        <p:spPr>
          <a:xfrm flipV="1">
            <a:off x="10644182" y="6700589"/>
            <a:ext cx="553394" cy="3076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0" name="Connecteur droit 139">
            <a:extLst>
              <a:ext uri="{FF2B5EF4-FFF2-40B4-BE49-F238E27FC236}">
                <a16:creationId xmlns:a16="http://schemas.microsoft.com/office/drawing/2014/main" id="{EE62C1B5-9FBD-409B-B6DD-5A58836CC5BE}"/>
              </a:ext>
            </a:extLst>
          </p:cNvPr>
          <p:cNvCxnSpPr>
            <a:cxnSpLocks/>
          </p:cNvCxnSpPr>
          <p:nvPr/>
        </p:nvCxnSpPr>
        <p:spPr>
          <a:xfrm>
            <a:off x="5391792" y="3801863"/>
            <a:ext cx="447846" cy="1724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1" name="Connecteur droit 140">
            <a:extLst>
              <a:ext uri="{FF2B5EF4-FFF2-40B4-BE49-F238E27FC236}">
                <a16:creationId xmlns:a16="http://schemas.microsoft.com/office/drawing/2014/main" id="{5DA97DD5-76E2-479D-BAA2-14F71F6AE471}"/>
              </a:ext>
            </a:extLst>
          </p:cNvPr>
          <p:cNvCxnSpPr>
            <a:cxnSpLocks/>
          </p:cNvCxnSpPr>
          <p:nvPr/>
        </p:nvCxnSpPr>
        <p:spPr>
          <a:xfrm>
            <a:off x="7957623" y="3776594"/>
            <a:ext cx="629164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2" name="Connecteur droit 141">
            <a:extLst>
              <a:ext uri="{FF2B5EF4-FFF2-40B4-BE49-F238E27FC236}">
                <a16:creationId xmlns:a16="http://schemas.microsoft.com/office/drawing/2014/main" id="{97D4CEB9-B48E-4A35-A691-C935D2BC8070}"/>
              </a:ext>
            </a:extLst>
          </p:cNvPr>
          <p:cNvCxnSpPr>
            <a:cxnSpLocks/>
          </p:cNvCxnSpPr>
          <p:nvPr/>
        </p:nvCxnSpPr>
        <p:spPr>
          <a:xfrm>
            <a:off x="7969544" y="7656736"/>
            <a:ext cx="609631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3" name="Connecteur droit 142">
            <a:extLst>
              <a:ext uri="{FF2B5EF4-FFF2-40B4-BE49-F238E27FC236}">
                <a16:creationId xmlns:a16="http://schemas.microsoft.com/office/drawing/2014/main" id="{7C16F37C-524C-4ADF-8B87-A921C28A37AB}"/>
              </a:ext>
            </a:extLst>
          </p:cNvPr>
          <p:cNvCxnSpPr>
            <a:cxnSpLocks/>
          </p:cNvCxnSpPr>
          <p:nvPr/>
        </p:nvCxnSpPr>
        <p:spPr>
          <a:xfrm>
            <a:off x="7989238" y="6750944"/>
            <a:ext cx="530982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4" name="Connecteur droit 143">
            <a:extLst>
              <a:ext uri="{FF2B5EF4-FFF2-40B4-BE49-F238E27FC236}">
                <a16:creationId xmlns:a16="http://schemas.microsoft.com/office/drawing/2014/main" id="{A11E325A-F667-40D5-8338-93B1B67AED93}"/>
              </a:ext>
            </a:extLst>
          </p:cNvPr>
          <p:cNvCxnSpPr>
            <a:cxnSpLocks/>
          </p:cNvCxnSpPr>
          <p:nvPr/>
        </p:nvCxnSpPr>
        <p:spPr>
          <a:xfrm flipV="1">
            <a:off x="7957623" y="5705667"/>
            <a:ext cx="621552" cy="4342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DF8BBC73-70CA-478D-8388-07BFE4FD719B}"/>
              </a:ext>
            </a:extLst>
          </p:cNvPr>
          <p:cNvCxnSpPr>
            <a:cxnSpLocks/>
          </p:cNvCxnSpPr>
          <p:nvPr/>
        </p:nvCxnSpPr>
        <p:spPr>
          <a:xfrm>
            <a:off x="5397296" y="5753359"/>
            <a:ext cx="442342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6" name="Connecteur droit 145">
            <a:extLst>
              <a:ext uri="{FF2B5EF4-FFF2-40B4-BE49-F238E27FC236}">
                <a16:creationId xmlns:a16="http://schemas.microsoft.com/office/drawing/2014/main" id="{A88B6540-5E2C-461E-9314-A8F4F03AB518}"/>
              </a:ext>
            </a:extLst>
          </p:cNvPr>
          <p:cNvCxnSpPr>
            <a:cxnSpLocks/>
          </p:cNvCxnSpPr>
          <p:nvPr/>
        </p:nvCxnSpPr>
        <p:spPr>
          <a:xfrm>
            <a:off x="5397297" y="4603310"/>
            <a:ext cx="442341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7" name="Connecteur droit 146">
            <a:extLst>
              <a:ext uri="{FF2B5EF4-FFF2-40B4-BE49-F238E27FC236}">
                <a16:creationId xmlns:a16="http://schemas.microsoft.com/office/drawing/2014/main" id="{25C973C3-6EDA-4E89-B35B-0BC23F4AF5BE}"/>
              </a:ext>
            </a:extLst>
          </p:cNvPr>
          <p:cNvCxnSpPr>
            <a:cxnSpLocks/>
            <a:stCxn id="125" idx="3"/>
            <a:endCxn id="170" idx="1"/>
          </p:cNvCxnSpPr>
          <p:nvPr/>
        </p:nvCxnSpPr>
        <p:spPr>
          <a:xfrm>
            <a:off x="5404944" y="6739034"/>
            <a:ext cx="445392" cy="122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8" name="Connecteur droit 147">
            <a:extLst>
              <a:ext uri="{FF2B5EF4-FFF2-40B4-BE49-F238E27FC236}">
                <a16:creationId xmlns:a16="http://schemas.microsoft.com/office/drawing/2014/main" id="{A8F388C4-951D-4C42-83FB-0DDCFE355192}"/>
              </a:ext>
            </a:extLst>
          </p:cNvPr>
          <p:cNvCxnSpPr>
            <a:cxnSpLocks/>
          </p:cNvCxnSpPr>
          <p:nvPr/>
        </p:nvCxnSpPr>
        <p:spPr>
          <a:xfrm>
            <a:off x="5404945" y="7623116"/>
            <a:ext cx="434693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49" name="Connecteur droit 148">
            <a:extLst>
              <a:ext uri="{FF2B5EF4-FFF2-40B4-BE49-F238E27FC236}">
                <a16:creationId xmlns:a16="http://schemas.microsoft.com/office/drawing/2014/main" id="{C59665F7-814C-47FF-91F5-798783FE7493}"/>
              </a:ext>
            </a:extLst>
          </p:cNvPr>
          <p:cNvCxnSpPr>
            <a:cxnSpLocks/>
          </p:cNvCxnSpPr>
          <p:nvPr/>
        </p:nvCxnSpPr>
        <p:spPr>
          <a:xfrm>
            <a:off x="7957623" y="8750312"/>
            <a:ext cx="578887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2" name="Connecteur droit 151">
            <a:extLst>
              <a:ext uri="{FF2B5EF4-FFF2-40B4-BE49-F238E27FC236}">
                <a16:creationId xmlns:a16="http://schemas.microsoft.com/office/drawing/2014/main" id="{DCCB528B-7E60-4F9C-9E53-21B4B219D254}"/>
              </a:ext>
            </a:extLst>
          </p:cNvPr>
          <p:cNvCxnSpPr>
            <a:cxnSpLocks/>
          </p:cNvCxnSpPr>
          <p:nvPr/>
        </p:nvCxnSpPr>
        <p:spPr>
          <a:xfrm>
            <a:off x="5404945" y="8750312"/>
            <a:ext cx="434693" cy="0"/>
          </a:xfrm>
          <a:prstGeom prst="line">
            <a:avLst/>
          </a:prstGeom>
          <a:noFill/>
          <a:ln w="12700">
            <a:solidFill>
              <a:srgbClr val="1D315A"/>
            </a:solidFill>
            <a:prstDash val="sysDash"/>
            <a:tailEnd type="none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13811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9F12B5917934389DEA22351EB3F15" ma:contentTypeVersion="2" ma:contentTypeDescription="Crée un document." ma:contentTypeScope="" ma:versionID="3ee46ea2b6a7bc5c3b7b8f9f9e0766e1">
  <xsd:schema xmlns:xsd="http://www.w3.org/2001/XMLSchema" xmlns:xs="http://www.w3.org/2001/XMLSchema" xmlns:p="http://schemas.microsoft.com/office/2006/metadata/properties" xmlns:ns2="151d3242-3590-4e3e-a70b-9322f91d9ee7" targetNamespace="http://schemas.microsoft.com/office/2006/metadata/properties" ma:root="true" ma:fieldsID="28ce74a5e554af1ce90ea1710cf09ede" ns2:_="">
    <xsd:import namespace="151d3242-3590-4e3e-a70b-9322f91d9e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d3242-3590-4e3e-a70b-9322f91d9e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E69E4C-0A08-4BC1-8DB1-F3F712813FB6}">
  <ds:schemaRefs>
    <ds:schemaRef ds:uri="http://purl.org/dc/terms/"/>
    <ds:schemaRef ds:uri="http://schemas.openxmlformats.org/package/2006/metadata/core-properties"/>
    <ds:schemaRef ds:uri="http://purl.org/dc/dcmitype/"/>
    <ds:schemaRef ds:uri="151d3242-3590-4e3e-a70b-9322f91d9ee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6116D84-27AD-4F60-A66C-90F99AEED5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209285-1F1C-4A9E-85EB-BFF4ABAC1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1d3242-3590-4e3e-a70b-9322f91d9e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{2FB7608D-A6DC-C047-B1D5-3C8FDAC2F2FE}tf10001077</Template>
  <TotalTime>9768</TotalTime>
  <Words>296</Words>
  <Application>Microsoft Office PowerPoint</Application>
  <PresentationFormat>Personnalisé</PresentationFormat>
  <Paragraphs>126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</vt:lpstr>
      <vt:lpstr>DIN Light</vt:lpstr>
      <vt:lpstr>DIN-Black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Monin</dc:creator>
  <cp:lastModifiedBy>Daphne Bertucat</cp:lastModifiedBy>
  <cp:revision>1195</cp:revision>
  <cp:lastPrinted>2021-02-08T10:54:31Z</cp:lastPrinted>
  <dcterms:created xsi:type="dcterms:W3CDTF">2020-01-07T11:12:39Z</dcterms:created>
  <dcterms:modified xsi:type="dcterms:W3CDTF">2022-01-11T09:29:55Z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0x010100F009F12B5917934389DEA22351EB3F15</vt:lpwstr>
  </property>
</Properties>
</file>